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0F4B25-8F61-4D93-A8AC-37E18D6444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9257EC-7BDF-4597-93CE-EF497865E0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57235D-F583-49A0-9E77-82711477D27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635427-76A6-49FC-9477-9A7DCAB6D9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12BF3A-9E08-463B-9A95-B76C5A4658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EB6048B-1053-43F0-B51A-24F4EAFB3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BBE1C84-DA6B-4B2D-881D-10F7C86EF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390BB2-AD1B-4AAC-90A2-0AB54AB2DC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1AD73B-1B60-4280-85EC-B180EE7F23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CA7058-723C-429C-8B7D-43458D290E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A0C2F12-044D-44C0-9AF0-5626F3FDCE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07140046022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有效预防呼吸道感染的常见问题与解答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药物治疗与选择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疫苗接种策略及推广情况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患者教育与心理支持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75" r="30975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65" r="30365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呼吸道感染是指由病毒、细菌等微生物引起的呼吸道炎症，包括上呼吸道感染和下呼吸道感染。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呼吸道感染定义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根据感染部位不同，可分为上呼吸道感染（如感冒、喉炎、鼻炎等）和下呼吸道感染（如支气管炎、肺炎等）。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210" r="1521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主要由病毒、细菌等微生物感染引起，也可由过敏原、理化因素等导致。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发病原因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包括免疫力低下、季节变化、接触感染源、不良生活习惯等。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危险因素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发病原因及危险因素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上呼吸道感染常见症状包括咳嗽、流涕、打喷嚏、喉咙痛等；下呼吸道感染则可能出现发热、咳嗽、咳痰、胸痛等症状。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医生会根据患者症状、体征及实验室检查结果进行综合诊断，如血常规、C反应蛋白、胸部X光或CT等。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临床表现与诊断方法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诊断方法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常见预防措施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避免用手触摸口鼻眼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减少病毒或细菌进入体内的机会。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咳嗽或打喷嚏时遮挡口鼻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使用纸巾或弯曲手肘遮挡，避免直接用手。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勤洗手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经常用肥皂和流动水洗手，特别是在接触公共物品、打喷嚏或咳嗽后。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个人卫生习惯养成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5788" b="578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38" b="263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保持室内通风换气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定期开窗通风：每天至少两次，每次30分钟以上，使室内空气流通。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避免长时间关闭门窗：防止病毒在室内滞留。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使用空气净化器：在空气质量不佳时，可使用空气净化器改善室内空气质量。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尽量避免在流感等呼吸道疾病高发期前往人群密集场所。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减少到人群密集场所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尽量避免与有呼吸道感染症状的人近距离接触。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避免接触有症状的人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不食用未煮熟的肉类和蛋类，减少感染风险。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注意饮食卫生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避免接触传染源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3686" r="13686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764" r="1876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加强锻炼提高免疫力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保证充足的睡眠时间，避免熬夜和过度疲劳。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摄入足够的蛋白质、维生素和矿物质，增强身体抵抗力。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进行适量的有氧运动，如散步、慢跑、游泳等，提高身体免疫力。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保持积极乐观的心态，减轻压力和焦虑情绪对免疫系统的影响。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规律作息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均衡饮食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适量运动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保持良好心态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药物治疗与选择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根据病原菌种类、感染部位、病情严重程度等因素，合理选择抗生素种类和剂量，避免滥用或不当使用。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合理使用抗生素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在明确感染诊断后尽早开始使用抗生素，确保药物在感染初期即发挥作用。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注意用药时机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4958" r="49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按照医生建议的用药疗程使用抗生素，不要随意中断或延长治疗。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遵循用药疗程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抗生素使用原则及注意事项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https://d.book118.com/807140046022006036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2024-09-10T23:04:34.810</cp:lastPrinted>
  <dcterms:created xsi:type="dcterms:W3CDTF">2024-09-10T15:04:34Z</dcterms:created>
  <dcterms:modified xsi:type="dcterms:W3CDTF">2024-09-10T15:04:37Z</dcterms:modified>
</cp:coreProperties>
</file>