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C67AB-3D4A-4F33-8251-CDA174782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79451-AFF3-4DFC-94AA-38DFCEF79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F31B6-9A7C-43A8-A604-C9B574573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D3A1DC-8474-4B5F-A2B0-C12E68A95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CBB486-625E-4F4F-85FE-51AFA8F4B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F8AA9D-D303-4F4D-A7CB-C95C78374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07FC97-B67B-48D5-8DB2-FC94FF02C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8349FF-DDBF-4400-AFBB-444602D5A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21723-F736-4509-BBE1-718CAB73D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DB9DF-AAB9-4081-B8D0-48A29458B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F7D3C-7449-4425-95AE-1F9FC4439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4113515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普外科半年护理工作总结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下半年工作计划与展望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对普外科半年护理工作进行全面总结，分析工作成效，提出改进建议，为今后的护理工作提供参考。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随着医疗技术的不断发展，普外科护理工作面临着越来越多的挑战和机遇。为了提高护理质量，提升患者满意度，对过去的半年工作进行总结和反思显得尤为重要。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工作总结概述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在这半年里，普外科护理团队主要完成了日常护理、病情观察、健康教育、康复指导等工作。同时，还积极参与医院组织的培训和活动，提升自身专业素养。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在工作中遇到了一些问题，如人员配备不足、护理流程不够优化等。针对这些问题，我们采取了相应措施，如合理排班、优化护理流程等，取得了良好效果。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在这半年的工作中，我们取得了一定的成绩，但也存在不足之处。在今后的工作中，我们将继续努力，不断改进，为患者提供更加优质的护理服务。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每日监测病人生命体征，观察病情变化，及时记录并报告医生。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病人日常监测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250" r="21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协助病人进行日常洗漱、饮食、排泄等生活护理，保持病室整洁、卫生。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根据医嘱，正确给病人发放口服药和注射用药，并观察记录药物反应。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日常护理工作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对危重病人进行特别护理，包括心电监测、吸氧、心肺复苏等紧急处理。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危重病人护理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定期检查、清洁、更换病人的各种引流管、输液管等，确保管道通畅。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管道护理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评估病人疼痛情况，遵医嘱给予适当的镇痛措施，缓解病人痛苦。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特殊护理工作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护理培训与学习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参加医院组织的护理培训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定期参加医院组织的护理培训课程，提高护理技能和知识。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学习新技术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学习并掌握新的护理技术和方法，提高护理质量和效率。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交流与分享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与其他护士分享护理经验和技巧，共同提高护理水平。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90" b="101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通过实施个性化护理、加强健康教育以及优化护理流程，患者对护理工作的满意度得到明显提升，从去年的85%提升至今年的92%。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定期对患者的护理效果进行评估，及时调整护理方案，确保患者得到最佳的护理效果。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加强护理操作规范的培训和考核，提高护理人员的操作技能和规范意识，有效降低护理风险。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护理操作规范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提高护理文书书写的规范性和准确性，加强与医疗团队的沟通协作，确保医疗信息的完整性和准确性。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护理文书质量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护理质量改进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36" r="2403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加强团队之间的协作与沟通，形成良好的工作氛围，提高工作效率和护理质量。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沟通技巧培训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定期开展沟通技巧培训，提高护理人员与患者及其家属的沟通能力，增强患者对护理工作的信任感。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患者沟通问题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护理操作不规范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护理人员配备不足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医疗设备管理问题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护理工作中的问题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部分患者对治疗和护理流程存在疑问，需要更多的解释和沟通。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部分新入职护士在操作中存在不规范现象，可能导致患者不适。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设备使用后未能及时整理，影响后续使用。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高峰时段护理人员紧缺，影响护理质量。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加强患者沟通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规范护理操作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合理调配人力资源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完善设备管理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解决方案与改进措施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定期组织培训，提高护士的沟通技巧，确保患者得到满意的解释。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制定详细的操作流程和规范，对新入职护士进行严格培训和考核。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根据高峰时段需求，灵活调整排班，确保有足够的护理人员。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建立设备使用和维护的规章制度，确保设备始终处于良好状态。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https://d.book118.com/807141135152006032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2024-09-05T20:36:37.346</cp:lastPrinted>
  <dcterms:created xsi:type="dcterms:W3CDTF">2024-09-05T12:36:37Z</dcterms:created>
  <dcterms:modified xsi:type="dcterms:W3CDTF">2024-09-05T12:36:39Z</dcterms:modified>
</cp:coreProperties>
</file>