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56007-E7F9-4900-95A2-4594CD60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7B62A-2390-45D6-B905-78102AEF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76502-5304-4DFB-9D4D-A922B3FC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FF76F-80B3-4330-A732-4B4287B8F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6A582-FEE8-4B07-A7D7-51B7FF2E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31187-2A04-48F3-B5BC-5C12E27C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0C898-F7D2-4A46-B0B9-D080F1D28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1BBB3-4CB9-4484-83C1-299CFFA65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7C551-0B5F-496E-AD99-229851C51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9EE5A-2330-428C-88BA-44EDB777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D7F63-8F0A-46D6-AA63-09479E73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42150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垃圾分类的官方说明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9" b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随着城市化进程的加速，垃圾产生量不断增加，许多城市面临“垃圾围城”的困境，对环境和居民健康造成严重威胁。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实施垃圾分类有助于减少垃圾对土壤、水源和空气的污染，保护生态环境和自然资源。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通过垃圾分类，可将可回收资源如废纸、废塑料、废金属等有效分离出来，实现资源的再生利用。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回收利用废旧物品可减少对新资源的需求，从而节约自然资源，实现可持续发展。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06" r="21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未经分类的垃圾在处理过程中会产生大量有害物质，如二噁英、重金属等，对环境和人体健康造成危害。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减少排放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通过垃圾分类，可将有害垃圾单独收集处理，减少有害物质的排放，降低对环境的污染。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减少污染排放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提升城市形象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城市文明程度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垃圾分类反映了一个城市的文明程度和市民素质，是城市形象的重要组成部分。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美丽城市建设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实施垃圾分类有助于营造整洁、美丽的城市环境，提升城市的宜居性和吸引力。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各种塑料袋、塑料泡沫、塑料包装、一次性塑料餐盒餐具、硬塑料、塑料牙刷、塑料杯子、矿泉水瓶等。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包括报纸、期刊、图书、各类包装纸等。注意，纸巾和厕所纸由于水溶性太强不可回收。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主要包括各种玻璃瓶、碎玻璃片、镜子、暖瓶等。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主要包括废弃衣服、桌布、洗脸巾、书包、鞋等。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主要包括易拉罐、罐头盒等。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废农药瓶、废油漆桶、杀虫剂的瓶子等。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包括纽扣电池、充电电池（如手机电池）。注意，普通干电池（如 1号、5号、7号电池）已达到国家低汞或无汞技术要求，现作为其他垃圾投放。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含汞类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包括废荧光灯管、废节能灯、废水银温度计、废水银血压计、 荧光棒等。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废药类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过期药品为有害垃圾，装药片的瓶子可以根据材质作为可回收物投放。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废料：谷物及其加工食品（米、米饭、面、面包、豆类）、肉蛋及其加工食品（鸡、鸭、猪、牛、羊肉、蛋、动物内脏、腊肉、午餐肉、蛋壳）、水产及其加工食品（鱼、鱼鳞、虾、虾壳、鱿鱼）、蔬菜（绿叶菜、根茎蔬菜、菌菇）、调料、酱料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剩菜剩饭：火锅汤底（沥干后的固体废弃物）、鱼骨、碎骨、茶叶渣、咖啡渣等食物残渣。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过期食品：糕饼、糖果、风干食品（肉干、红枣、中药材）、粉末类食品（冲泡饮料、面粉）、宠物饲料等。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瓜皮果核：水果果肉（椰子肉）、水果果皮（西瓜皮、桔子皮、苹果皮）、水果茎枝（葡萄枝）、果实（西瓜籽）。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其他废弃物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包括砖瓦陶瓷、渣土等难以回收的废弃物。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除可回收的金属之外的金属废弃物，如铁钉、铁丝等。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碎玻璃制品，以及其他无法回收的玻璃制品。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污损后不可回收的纸张或纸制品，包括卫生纸、餐巾纸、纸尿裤、湿纸巾、烟蒂等。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污损后不可回收的塑料制品，包括一次性餐具、塑料包装袋等。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垃圾分类实施与管理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制定垃圾分类政策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政府负责制定垃圾分类的相关政策，明确分类标准、分类方法和分类目标。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提供资金支持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政府通过财政拨款、专项资金等方式，支持垃圾分类设施的建设和运营。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政府组织开展垃圾分类宣传教育活动，提高居民垃圾分类意识和能力。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政府职责与政策支持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鼓励企业积极参与垃圾分类工作，通过技术创新、产品研发等方式推动垃圾分类事业的发展。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企业应当履行社会责任，配合政府开展垃圾分类工作，减少垃圾产生和排放。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建立回收体系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企业应当建立完善的回收体系，对可回收垃圾进行回收利用，促进资源循环利用。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企业参与和社会责任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减少垃圾产生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居民应当尽量减少垃圾的产生，避免浪费和过度包装等行为。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配合监督检查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居民应当积极配合政府和相关部门的监督检查工作，确保垃圾分类工作的顺利开展。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居民应当按照政府制定的分类标准和方法，将生活垃圾自主分类投放到指定的收集点或收集容器内。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居民自主分类投放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https://d.book118.com/807142150141006035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2024-09-10T09:57:10.706</cp:lastPrinted>
  <dcterms:created xsi:type="dcterms:W3CDTF">2024-09-10T01:57:10Z</dcterms:created>
  <dcterms:modified xsi:type="dcterms:W3CDTF">2024-09-10T01:57:13Z</dcterms:modified>
</cp:coreProperties>
</file>