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84E92-E904-463B-82B5-5BC498C7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37703-6C1B-4E59-A40A-FF4658A9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1E470-E438-4AA9-8ADD-820AEA87E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588F1-77AD-4053-B309-4823FAE3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9E22F-2CF9-4A8F-A26A-A81BC7C1D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3E189E-3BE7-4DAC-8CA8-7FDA4A8C4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18737-9763-4A55-9E66-1F9581C1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F009B-D4B5-49B4-B266-3A37ED6D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7A2FC-B938-43B4-B275-79036919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DB78D-B513-4286-8A5E-BD2A9C76B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25B4D-711F-447F-B84E-295D7F31D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emf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42156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德、私德与道德建设\n## 1.公德与私德的定义与区别\n### 1.1 公德与私德的定义及内涵\n### 1.2 公德与私德的外在表现\n### 1.3 公德与私德的关系与互动\n## 2.公德与私德在现实生活中的重要性\n### 2.1 公德与私德对个人品质的影响\n### 2.2 公德与私德对社会和谐的作用\n### 2.3 公德与私德对国家文明进步的推动\n## 3.道德建设的途径与方法\n### 3.1 家庭教育的道德引导作用\n### 3.2 学校教育的道德培育功能\n### 3.3 社会环境的道德熏陶影响\n## 4.公德与私德建设的挑战与对策\n### 4.1 面对社会变革的道德观念调整\n### 4.2 应对网络环境的道德冲击\n### 4.3 加强道德建设的制度保障与政策引导\n## 5.结论：公德与私德共同构建和谐社会\n### 5.1 公德与私德建设的相互关系\n### 5.2 道德建设在社会发展中的重要性\n### 5.3 倡导全社会共同参与道德建设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公德、私德与道德建设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公德与私德的定义与区别</a:t>
            </a:r>
            <a:endParaRPr/>
          </a:p>
        </p:txBody>
      </p:sp>
      <p:sp>
        <p:nvSpPr>
          <p:cNvPr id="5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8" name="组合 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69" name="组合 68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公德：公德是指个体在公共生活中应遵守的行为规范，涉及公共卫生、公共秩序、公共安全等方面的道德要求。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维护公共场所的整洁与卫生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遵守公共秩序，如排队、不喧哗等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保护公共安全，如不酒驾、不闯红灯等</a:t>
                </a:r>
                <a:endParaRPr/>
              </a:p>
            </p:txBody>
          </p:sp>
        </p:grpSp>
        <p:grpSp>
          <p:nvGrpSpPr>
            <p:cNvPr id="72" name="组合 71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私德：私德是指个体在私人生活中应遵守的行为规范，涉及家庭伦理、人际关系、个人品质等方面的道德要求。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孝顺父母，尊敬长辈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友好待人，诚实守信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自律自重，勤奋努力</a:t>
                </a:r>
                <a:endParaRPr/>
              </a:p>
            </p:txBody>
          </p: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公德与私德的定义及内涵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公德的外在表现</a:t>
                </a:r>
                <a:endParaRPr/>
              </a:p>
            </p:txBody>
          </p:sp>
          <p:sp>
            <p:nvSpPr>
              <p:cNvPr id="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在公共场所举止得体，尊重他人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遵守交通规则，维护公共安全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参与公益活动，关心他人</a:t>
                </a:r>
                <a:endParaRPr/>
              </a:p>
            </p:txBody>
          </p:sp>
          <p:sp>
            <p:nvSpPr>
              <p:cNvPr id="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私德的外在表现</a:t>
                </a:r>
                <a:endParaRPr/>
              </a:p>
            </p:txBody>
          </p:sp>
          <p:sp>
            <p:nvSpPr>
              <p:cNvPr id="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家庭关系和睦，关爱家人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与朋友真诚相待，互相帮助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诚实守信，爱岗敬业</a:t>
                </a:r>
                <a:endParaRPr/>
              </a:p>
            </p:txBody>
          </p:sp>
          <p:sp>
            <p:nvSpPr>
              <p:cNvPr id="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公德与私德的外在表现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公德与私德的关系与互动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6" name="组合 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7" name="组合 9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公德与私德的关系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公德与私德相辅相成，共同构成个体道德体系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公德是私德在公共领域的延伸，私德是公德在私人领域的体现</a:t>
                </a:r>
                <a:endParaRPr/>
              </a:p>
            </p:txBody>
          </p:sp>
          <p:pic>
            <p:nvPicPr>
              <p:cNvPr id="1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2" name="组合 10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公德与私德的互动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公德的培养有助于提高私德水平，形成良好的道德品质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私德的修养有助于提高公德意识，促进社会和谐</a:t>
                </a:r>
                <a:endParaRPr/>
              </a:p>
            </p:txBody>
          </p:sp>
          <p:pic>
            <p:nvPicPr>
              <p:cNvPr id="1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公德与私德在现实生活中的重要性</a:t>
            </a:r>
            <a:endParaRPr/>
          </a:p>
        </p:txBody>
      </p:sp>
      <p:sp>
        <p:nvSpPr>
          <p:cNvPr id="10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公德对个人品质的影响</a:t>
                </a:r>
                <a:endParaRPr/>
              </a:p>
            </p:txBody>
          </p:sp>
          <p:sp>
            <p:nvSpPr>
              <p:cNvPr id="1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培养良好的公共道德意识，提高社会责任感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增强团队协作能力，提高沟通能力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培养尊重他人、关爱他人的良好品质</a:t>
                </a:r>
                <a:endParaRPr/>
              </a:p>
            </p:txBody>
          </p:sp>
          <p:sp>
            <p:nvSpPr>
              <p:cNvPr id="1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私德对个人品质的影响</a:t>
                </a:r>
                <a:endParaRPr/>
              </a:p>
            </p:txBody>
          </p:sp>
          <p:sp>
            <p:nvSpPr>
              <p:cNvPr id="1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培养良好的家庭道德观念，提高家庭责任感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增强人际交往能力，提高情商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培养诚实守信、自律自重的品质</a:t>
                </a:r>
                <a:endParaRPr/>
              </a:p>
            </p:txBody>
          </p:sp>
          <p:sp>
            <p:nvSpPr>
              <p:cNvPr id="1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公德与私德对个人品质的影响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公德与私德对社会和谐的作用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0" name="组合 1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1" name="组合 1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公德对社会和谐的作用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维护公共秩序，保障社会稳定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促进公益事业的发展，提高社会福祉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培养公民的爱国情怀，增强国家凝聚力</a:t>
                </a:r>
                <a:endParaRPr/>
              </a:p>
            </p:txBody>
          </p:sp>
          <p:pic>
            <p:nvPicPr>
              <p:cNvPr id="1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6" name="组合 1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私德对社会和谐的作用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维护家庭和谐，促进家庭幸福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培养良好的人际关系，提高社会信任度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提高公民的道德素质，促进社会文明进步</a:t>
                </a:r>
                <a:endParaRPr/>
              </a:p>
            </p:txBody>
          </p:sp>
          <p:pic>
            <p:nvPicPr>
              <p:cNvPr id="1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公德对国家文明进步的推动</a:t>
                </a:r>
                <a:endParaRPr/>
              </a:p>
            </p:txBody>
          </p:sp>
          <p:sp>
            <p:nvSpPr>
              <p:cNvPr id="1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提高国民的整体道德水平，提升国家形象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促进法治社会的建设，提高社会治理水平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培养公民的环保意识，提高生态文明建设水平</a:t>
                </a:r>
                <a:endParaRPr/>
              </a:p>
            </p:txBody>
          </p:sp>
          <p:sp>
            <p:nvSpPr>
              <p:cNvPr id="1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私德对国家文明进步的推动</a:t>
                </a:r>
                <a:endParaRPr/>
              </a:p>
            </p:txBody>
          </p:sp>
          <p:sp>
            <p:nvSpPr>
              <p:cNvPr id="1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培养良好的家庭道德观念，提高家庭教育水平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促进职业道德建设，提高行业服务水平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提高公民的道德素质，促进社会文明进步</a:t>
                </a:r>
                <a:endParaRPr/>
              </a:p>
            </p:txBody>
          </p:sp>
          <p:sp>
            <p:nvSpPr>
              <p:cNvPr id="1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公德与私德对国家文明进步的推动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道德建设的途径与方法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家庭教育的道德引导作用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家庭教育是道德建设的基础，父母是孩子的第一任老师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传授正确的道德观念，培养孩子的道德品质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以身作则，树立良好的家庭教育榜样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关注孩子的心理健康，培养良好的道德情感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https://d.book118.com/807142156164006042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公德、私德与道德建设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2024-09-16T11:43:38.460</cp:lastPrinted>
  <dcterms:created xsi:type="dcterms:W3CDTF">2024-09-16T03:43:38Z</dcterms:created>
  <dcterms:modified xsi:type="dcterms:W3CDTF">2024-09-16T03:43:40Z</dcterms:modified>
</cp:coreProperties>
</file>