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DD6C612-3993-4949-A8F8-E966BB8D0CA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9BF0D-F7D2-4B16-A2C3-0FA9A1633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C556E-B007-4985-A801-8ABFF8623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BC83C-BDBB-47D1-82B5-C25EB6C84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AC6F4-8F37-475F-B086-197B394B2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24D4A-6AE2-42AD-8093-4FFDBC0C0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C2B9C5-1297-4884-95DD-17B5C9C2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B55B1C-CA9A-4DC6-B079-0B80D9219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7498E-E99A-4662-87C2-475595B0F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5C4D7-1130-40CE-8B77-E623809A6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02F8E-85C2-41FD-B201-387AACE07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800D4-5080-4715-9384-C7F7E240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7F1C0E3-A014-44D5-8FA9-158536D3652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B41E091-4E4C-4774-80BB-84A3829CCD9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44064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中风护理教学查房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中风护理的实施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中风并发症的处理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中风护理的实践技巧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中风护理的风险评估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中风护理教学查房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中风是一种常见的脑血管疾病，发病率逐年增加。中风护理教学查房在临床医学中扮演着重要角色，有助于提高中风患者的生存率和生活质量。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中风护理的实施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中风患者的卧床护理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在卧床期间，中风患者需要特别重点关注。护理人员应注意定时翻身，保持皮肤清洁，避免压疮的发生。此外，床位转移技巧的正确使用对预防肌肉萎缩和褥疮有着重要作用。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中风患者的心理护理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中风患者的心理状态直接影响康复效果，护理人员需要关注患者心理变化，及时进行心理干预。了解患者可能面临的抑郁、焦虑等心理问题，制定合理的心理护理策略，帮助患者顺利康复。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康复训练在中风护理中的重要性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康复训练是中风患者恢复功能的关键，通过科学、系统的训练，可以有效提高患者的生活质量。护理人员应结合患者的实际情况，制定个性化的康复训练计划，持续关注康复进展，助力患者早日康复。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21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中风并发症的处理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介绍中风患者的疼痛评估方法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评估方法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评估方法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强调中风患者肢体疼痛处理的策略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策略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策略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中风患者的肢体疼痛处理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讨论中风患者肢体疼痛的原因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59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中风患者的抗感染护理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讨论中风患者易感染的部位和细菌，介绍中风患者的抗感染护理原则，探讨中风患者感染的处理方法。护理人员应密切关注患者的感染情况，及时采取有效的抗感染措施，确保患者的康复过程顺利进行。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中风患者的并发症处理是护理工作中的重要环节，护士们需要在护理过程中注重细节，及时处理患者存在的问题，做好护理措施的执行和监测工作，以提高患者的生活质量和康复效果。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27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https://d.book118.com/807144064033006054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中风护理教学查房</vt:lpstr>
      <vt:lpstr>目录</vt:lpstr>
      <vt:lpstr>第一章 简介</vt:lpstr>
      <vt:lpstr> </vt:lpstr>
      <vt:lpstr>第2章 中风护理的实施</vt:lpstr>
      <vt:lpstr> </vt:lpstr>
      <vt:lpstr> </vt:lpstr>
      <vt:lpstr>康复训练在中风护理中的重要性</vt:lpstr>
      <vt:lpstr>第3章 中风并发症的处理</vt:lpstr>
      <vt:lpstr>中风患者的肢体疼痛处理</vt:lpstr>
      <vt:lpstr> 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2024-09-28T10:08:20.382</cp:lastPrinted>
  <dcterms:created xsi:type="dcterms:W3CDTF">2024-09-28T02:08:20Z</dcterms:created>
  <dcterms:modified xsi:type="dcterms:W3CDTF">2024-09-28T02:08:22Z</dcterms:modified>
</cp:coreProperties>
</file>