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8B076-723D-41BD-B60B-8DAD71E74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C8E7C-1CDB-43A5-8226-4184A763C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3BDF3-96E5-4207-9316-1FB685CF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58311-085A-4E50-A233-2609CCBD3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DD370F-BEB2-4637-AF38-2C9EE3DBD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7C27E4-EC88-4E5B-A772-8E0C7FB90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7D7DFE-658E-4B25-B596-DA91E5FC2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FE3D84-CA44-4630-BA63-1C24FAAD5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5E13B-057A-4FEE-833F-A11DB890F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84201-88DC-4315-8245-F60F8D0BC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C11F3-DB8E-418D-BC20-4CCBD7445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45143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营销观念发展历程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未来营销观念展望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22" r="58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营销观念是指企业在进行营销活动时所持有的基本思想和观念，是企业开展营销活动的指导思想。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营销观念涉及到企业如何看待消费者、如何确定自己的市场定位、如何选择和利用资源进行营销活动等多个方面。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了解营销观念的发展历程可以帮助企业更好地理解当前市场环境，把握消费者需求，选择合适的营销策略，提高企业的竞争力和市场占有率。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营销观念发展历程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96305" y="4914086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39437" y="5154753"/>
            <a:ext cx="610142" cy="610142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随着市场环境的变化和消费者需求的变化，营销观念也在不断发展和演变。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营销观念发展历程的重要性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传统营销观念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以产品为中心，强调产品的品质和功能。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产品导向观念认为消费者会选择品质和功能最好的产品，因此企业需要关注产品的研发和改进，以满足消费者的需求。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产品导向观念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销售导向观念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以销售为中心，强调销售量的增长和市场份额的扩大。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销售导向观念认为企业需要关注如何更好地销售产品，以提高销售量和市场份额。企业会采取各种促销手段来吸引消费者，如折扣、赠品等。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以消费者为中心，强调满足消费者的需求和偏好。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营销导向观念认为企业需要关注消费者的需求和偏好，并以此为基础制定营销策略。企业需要了解目标市场的消费者群体，并针对他们的需求和偏好进行产品、价格、促销等方面的调整。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营销导向观念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现代营销观念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社会营销导向强调企业营销活动应关注社会利益和公共利益，而不仅仅是追求企业利润最大化。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企业在制定营销策略时，应充分考虑其产品或服务对社会的影响，以及如何通过营销活动来促进社会目标的实现。例如，推广环保产品、支持公益事业等。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社会营销导向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https://d.book118.com/807145143135006042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2024-09-16T04:20:46.483</cp:lastPrinted>
  <dcterms:created xsi:type="dcterms:W3CDTF">2024-09-15T20:20:46Z</dcterms:created>
  <dcterms:modified xsi:type="dcterms:W3CDTF">2024-09-15T20:20:48Z</dcterms:modified>
</cp:coreProperties>
</file>