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73D82F-3DCE-4C05-AAA5-6BBD96BC8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151C3C-6507-4E64-AD0B-04619C75D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FD2C04-433B-49FE-8B66-005917E4D1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3963EE-BDC4-4E71-B167-F89D5D009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DD69B9-BA86-4FCD-BCCB-72A901224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A15AC9-FBA4-4960-B1E9-466666BEF7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5DBB94-6811-495A-A76A-28CDE62054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C2FC7E-F460-4B94-A774-729F5E79B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6D7024-369E-47BD-B1F3-05F564A423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097F1A-5909-4C43-AE94-2A19628D4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E813DC-5CB2-4FE3-A4C9-5C92E07DF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7146043064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车间技术提升年计划优化生产排程的有效方法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车间技术现状分析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生产排程优化方案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车间技术提升计划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生产排程优化实施步骤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效果评估与持续改进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0958" r="209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提升产品质量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优化生产流程，减少生产过程中的不良品和返工情况，提高产品质量和客户满意度。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通过优化生产排程，减少生产过程中的浪费和等待时间，提高设备利用率和员工工作效率。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降低成本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合理安排生产计划和资源分配，降低库存成本、人力成本和其他运营成本。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407" r="17407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适应市场需求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随着市场竞争的加剧和客户需求的多样化，车间技术提升是企业保持竞争力的关键。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提高生产效率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先进的技术和设备可以提高生产效率，缩短生产周期，快速响应市场需求。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促进创新发展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车间技术提升有助于企业引进新技术、新工艺和新材料，推动产品创新和产业升级。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车间技术提升的重要性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车间技术现状分析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设备老化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部分设备使用时间较长，存在磨损和老化现象，影响生产效率和产品质量。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设备更新不足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与同行业先进企业相比，新设备引进和更新速度较慢，无法满足高端产品生产需求。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设备维护不到位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设备日常维护和保养工作存在疏漏，导致设备故障率较高，影响生产稳定性。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设备状况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缺乏自主研发和技术创新能力，新产品开发周期长，无法紧跟市场需求变化。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技术创新能力不足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高水平技术人才不足，制约企业技术提升和新产品研发能力。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技术人才短缺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员工技术培训缺乏系统性和针对性，导致员工技能水平参差不齐，影响生产效率。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技术培训不足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技术水平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技能水平参差不齐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员工技能水平差异较大，部分员工技能水平不足以满足生产需求，需要加强技能培训。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培训机制不完善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缺乏有效的技能培训和考核机制，员工技能提升缓慢，无法满足企业快速发展需求。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员工激励不足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缺乏有效的员工激励机制，员工缺乏提升技能的积极性和动力。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人员技能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生产排程优化方案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通过优化生产排程，减少生产过程中的等待时间和空闲时间，提高设备利用率和员工工作效率。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降低生产成本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合理安排生产计划和资源分配，避免资源浪费和过度库存，降低生产成本。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提高产品质量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优化生产流程，减少生产过程中的不良品和返工情况，提高产品质量和客户满意度。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优化目标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均衡原则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平衡生产线上的设备、人力等资源，避免某些环节出现瓶颈，影响整体生产效率。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灵活性原则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考虑生产过程中的不确定因素，如设备故障、原材料供应问题等，制定灵活的生产排程调整方案。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优先级原则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根据订单紧急程度、产品重要性等因素，合理安排生产优先级，确保重要订单和产品优先完成。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采用先进的排程算法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运用数学规划、遗传算法等先进方法，对生产排程进行智能优化，提高排程的准确性和效率。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强化跨部门协作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加强销售、采购、生产等部门的沟通与协作，确保生产计划和实际需求的有效对接。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引入生产管理系统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实施生产管理软件，实现生产数据的实时采集和监控，为生产排程提供准确的数据支持。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培养专业人才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加强对生产管理人员的培训和教育，提高其专业素养和综合能力，为生产排程优化提供有力的人才保障。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https://d.book118.com/807146043064006035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2024-09-09T22:03:42.871</cp:lastPrinted>
  <dcterms:created xsi:type="dcterms:W3CDTF">2024-09-09T14:03:42Z</dcterms:created>
  <dcterms:modified xsi:type="dcterms:W3CDTF">2024-09-09T14:03:45Z</dcterms:modified>
</cp:coreProperties>
</file>