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DC78D-B84B-407E-8BF1-F2CA73C9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CE67F-FDC4-40E0-8469-40AA2DBE9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1B7C8-D89A-413D-9C29-2BC7EB913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DF71A-05AF-4294-A03B-00D3C296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377B6B-F1CE-4CAC-B711-91CC8AA77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D63D4-8687-4A90-9D6A-701D496D6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ADF50-F992-4437-BF59-D750BC95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2873D-4BEF-4573-81E7-89CB371D2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905F8-FBF5-467D-A9E5-211AD9B1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5B83D-99BA-4CD6-BC70-EFC4AD38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E6422-A78B-4067-9828-D4DF7779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50050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上海疫情形势原因分析报告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上海疫情现状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上海疫情现状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截至目前，上海累计确诊病例已超过1000例，其中境外输入病例占据较大比例。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上海市政府采取了严格的防控措施，包括封控区、管控区和防范区的划分，以遏制疫情的扩散。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上海市民积极配合政府防控工作，自觉遵守居家隔离、佩戴口罩等防疫要求。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感染人数统计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上海疫情主要通过境外输入病例引起，其中航空、港口等交通枢纽成为疫情传播的重要途径。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上海作为国际化大都市，人员流动性较大，增加了疫情传播的风险。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上海市政府采取了多项措施，加强了对境外输入人员的排查和隔离，以遏制疫情的传播。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疫情对经济和社会的影响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上海作为中国经济的中心之一，疫情对经济产生了较大影响。许多企业面临生产压力和经营困难，尤其是餐饮、旅游等行业受到较大冲击。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总体来说，上海疫情形势较为严峻，但政府和市民共同努力下，疫情得到了有效控制。未来，上海仍需继续加强防控措施，确保疫情不再反弹。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疫情对市民生活也产生了一定影响，如出行受限、物资供应紧张等。上海市政府积极协调各方资源，保障市民的基本生活需求。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上海市政府采取了一系列措施，如减税降费、提供贷款支持等，以帮助企业渡过难关。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人群流动性增强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人口流动频繁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随着城市发展，上海作为国际大都市吸引了大量人口流入，导致人口流动性增强，增加了疫情传播的风险。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交通网络发达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上海拥有发达的交通网络，包括航空、铁路、公路和水路等多种交通方式，为人员流动提供了便利，但也加大了疫情的传播范围。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境外输入病例增多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随着全球疫情的蔓延，境外输入病例不断增加，给上海的疫情防控带来巨大压力。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国际交往频繁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上海作为国际化大都市，国际交往频繁，涉及大量出入境人员和货物，增加了疫情从境外输入的风险。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国际疫情形势严峻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社区防控存在漏洞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在社区防控方面，存在一些防控漏洞，如人员流动监测、居家隔离措施等执行不够严格，导致疫情传播。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部分场所防疫措施不到位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部分公共场所和商业场所的防疫措施落实不到位，如不按规定佩戴口罩、消毒不及时等，增加了疫情传播的风险。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防控措施落实不到位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https://d.book118.com/807150050024006043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2024-09-16T20:48:49.139</cp:lastPrinted>
  <dcterms:created xsi:type="dcterms:W3CDTF">2024-09-16T12:48:49Z</dcterms:created>
  <dcterms:modified xsi:type="dcterms:W3CDTF">2024-09-16T12:48:51Z</dcterms:modified>
</cp:coreProperties>
</file>