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E341934-7804-4FB8-9F9A-E8D310B4E9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69FF99-AA8B-49F4-897A-70E839EC0D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87F8EC-DF06-4423-A7CF-2597754172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5B235A-BD62-4724-980E-6EEB7C4F54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FF9C5C-1A0F-4F2D-91D2-6F8472D820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034733-B208-43B0-A13A-DEACA8F151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05FDD3-5748-4851-BF9A-6A28DF1BEB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89FF08-8C00-441C-BB0A-0C77E04667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C309A5-2DF3-4755-A9DC-EDDCF6BBE5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1C3DC9-5C31-42D6-A20F-805B071A83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217D63-83D7-4E19-989A-E46CE25C84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715215010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硬件性能提升与功耗降低</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硬件性能提升的重要性
 性能与功耗的平衡挑战
 新兴技术：制程工艺改进
 架构优化与性能提升
 动态电压与频率调整
 并发处理与并行计算
 冷却技术与系统效能
 未来趋势与前景展望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硬件性能提升的重要性</a:t>
            </a:r>
          </a:p>
        </p:txBody>
      </p:sp>
      <p:sp>
        <p:nvSpPr>
          <p:cNvPr id="3" name="Subtitle 2"/>
          <p:cNvSpPr>
            <a:spLocks noGrp="1"/>
          </p:cNvSpPr>
          <p:nvPr>
            <p:ph type="subTitle" idx="1"/>
          </p:nvPr>
        </p:nvSpPr>
        <p:spPr/>
        <p:txBody>
          <a:bodyPr/>
          <a:lstStyle/>
          <a:p>
            <a:r>
              <a:t>硬件性能提升与功耗降低</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硬件性能提升的重要性</a:t>
            </a:r>
          </a:p>
        </p:txBody>
      </p:sp>
      <p:sp>
        <p:nvSpPr>
          <p:cNvPr id="3" name="Text Placeholder 2"/>
          <p:cNvSpPr>
            <a:spLocks noGrp="1"/>
          </p:cNvSpPr>
          <p:nvPr>
            <p:ph type="body" idx="1"/>
          </p:nvPr>
        </p:nvSpPr>
        <p:spPr/>
        <p:txBody>
          <a:bodyPr/>
          <a:lstStyle/>
          <a:p>
            <a:r>
              <a:t>硬件性能提升对于高级计算应用的重要性</a:t>
            </a:r>
          </a:p>
        </p:txBody>
      </p:sp>
      <p:sp>
        <p:nvSpPr>
          <p:cNvPr id="4" name="Content Placeholder 3"/>
          <p:cNvSpPr>
            <a:spLocks noGrp="1"/>
          </p:cNvSpPr>
          <p:nvPr>
            <p:ph sz="half" idx="2"/>
          </p:nvPr>
        </p:nvSpPr>
        <p:spPr/>
        <p:txBody>
          <a:bodyPr/>
          <a:lstStyle/>
          <a:p>
            <a:r>
              <a:t>1.随着深度学习、人工智能等计算密集型应用的快速发展，硬件性能的提升已成为推动这些领域进步的关键因素。</a:t>
            </a:r>
          </a:p>
          <a:p>
            <a:r>
              <a:t>2.高性能硬件能够提供更高的计算能力和数据处理能力，从而满足复杂算法对计算资源的需求，推动科研和技术创新的不断发展。</a:t>
            </a:r>
          </a:p>
          <a:p>
            <a:r>
              <a:t>3.硬件性能的提升也有助于提高计算效率和减少计算时间，使得科研人员和技术人员能够更快地完成实验和项目开发，提高工作效率。</a:t>
            </a:r>
          </a:p>
          <a:p/>
        </p:txBody>
      </p:sp>
      <p:sp>
        <p:nvSpPr>
          <p:cNvPr id="5" name="Text Placeholder 4"/>
          <p:cNvSpPr>
            <a:spLocks noGrp="1"/>
          </p:cNvSpPr>
          <p:nvPr>
            <p:ph type="body" idx="3"/>
          </p:nvPr>
        </p:nvSpPr>
        <p:spPr/>
        <p:txBody>
          <a:bodyPr/>
          <a:lstStyle/>
          <a:p>
            <a:r>
              <a:t>硬件性能提升对于数据中心能效的影响</a:t>
            </a:r>
          </a:p>
        </p:txBody>
      </p:sp>
      <p:sp>
        <p:nvSpPr>
          <p:cNvPr id="6" name="Content Placeholder 5"/>
          <p:cNvSpPr>
            <a:spLocks noGrp="1"/>
          </p:cNvSpPr>
          <p:nvPr>
            <p:ph sz="half" idx="4"/>
          </p:nvPr>
        </p:nvSpPr>
        <p:spPr/>
        <p:txBody>
          <a:bodyPr/>
          <a:lstStyle/>
          <a:p>
            <a:r>
              <a:t>1.随着数据中心对于计算能力的需求不断增长，硬件性能的提升有助于减少数据中心能耗，提高能效。</a:t>
            </a:r>
          </a:p>
          <a:p>
            <a:r>
              <a:t>2.高性能硬件能够更有效地利用能源，提高计算密度和能源效率，为数据中心提供更加可持续的运营方案。</a:t>
            </a:r>
          </a:p>
          <a:p>
            <a:r>
              <a:t>3.通过硬件性能优化，可以减少服务器的数量和能耗，同时提高数据处理能力和计算效率，为数据中心节约成本并降低对环境的影响。</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硬件性能提升的重要性</a:t>
            </a:r>
          </a:p>
        </p:txBody>
      </p:sp>
      <p:sp>
        <p:nvSpPr>
          <p:cNvPr id="3" name="Text Placeholder 2"/>
          <p:cNvSpPr>
            <a:spLocks noGrp="1"/>
          </p:cNvSpPr>
          <p:nvPr>
            <p:ph type="body" idx="1"/>
          </p:nvPr>
        </p:nvSpPr>
        <p:spPr/>
        <p:txBody>
          <a:bodyPr/>
          <a:lstStyle/>
          <a:p>
            <a:r>
              <a:t>硬件性能提升对于嵌入式系统的影响</a:t>
            </a:r>
          </a:p>
        </p:txBody>
      </p:sp>
      <p:sp>
        <p:nvSpPr>
          <p:cNvPr id="4" name="Content Placeholder 3"/>
          <p:cNvSpPr>
            <a:spLocks noGrp="1"/>
          </p:cNvSpPr>
          <p:nvPr>
            <p:ph sz="half" idx="2"/>
          </p:nvPr>
        </p:nvSpPr>
        <p:spPr/>
        <p:txBody>
          <a:bodyPr/>
          <a:lstStyle/>
          <a:p>
            <a:r>
              <a:t>1.嵌入式系统需要满足特定的功能需求，同时对能耗和体积有着严格的限制，因此硬件性能的提升对于嵌入式系统尤为重要。</a:t>
            </a:r>
          </a:p>
          <a:p>
            <a:r>
              <a:t>2.通过优化硬件性能，可以提高嵌入式系统的响应速度和处理能力，提升用户体验和系统性能。</a:t>
            </a:r>
          </a:p>
          <a:p>
            <a:r>
              <a:t>3.硬件性能的提升也有助于嵌入式系统实现更复杂的功能和更高的集成度，为物联网、智能家居等领域的发展提供更多可能性。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性能与功耗的平衡挑战</a:t>
            </a:r>
          </a:p>
        </p:txBody>
      </p:sp>
      <p:sp>
        <p:nvSpPr>
          <p:cNvPr id="3" name="Subtitle 2"/>
          <p:cNvSpPr>
            <a:spLocks noGrp="1"/>
          </p:cNvSpPr>
          <p:nvPr>
            <p:ph type="subTitle" idx="1"/>
          </p:nvPr>
        </p:nvSpPr>
        <p:spPr/>
        <p:txBody>
          <a:bodyPr/>
          <a:lstStyle/>
          <a:p>
            <a:r>
              <a:t>硬件性能提升与功耗降低</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性能与功耗的平衡挑战</a:t>
            </a:r>
          </a:p>
        </p:txBody>
      </p:sp>
      <p:sp>
        <p:nvSpPr>
          <p:cNvPr id="3" name="Text Placeholder 2"/>
          <p:cNvSpPr>
            <a:spLocks noGrp="1"/>
          </p:cNvSpPr>
          <p:nvPr>
            <p:ph type="body" idx="1"/>
          </p:nvPr>
        </p:nvSpPr>
        <p:spPr/>
        <p:txBody>
          <a:bodyPr/>
          <a:lstStyle/>
          <a:p>
            <a:r>
              <a:t>性能与功耗的平衡挑战</a:t>
            </a:r>
          </a:p>
        </p:txBody>
      </p:sp>
      <p:sp>
        <p:nvSpPr>
          <p:cNvPr id="4" name="Content Placeholder 3"/>
          <p:cNvSpPr>
            <a:spLocks noGrp="1"/>
          </p:cNvSpPr>
          <p:nvPr>
            <p:ph sz="half" idx="2"/>
          </p:nvPr>
        </p:nvSpPr>
        <p:spPr/>
        <p:txBody>
          <a:bodyPr/>
          <a:lstStyle/>
          <a:p>
            <a:r>
              <a:t>1.随着技术的不断进步，硬件性能得到了显著提升，然而功耗也随之增加，对设备的续航能力和散热性能提出了更高的挑战。</a:t>
            </a:r>
          </a:p>
          <a:p>
            <a:r>
              <a:t>2.性能与功耗的平衡问题不仅影响用户体验，也制约了硬件技术的进一步发展，因此寻求有效的解决方案成为当务之急。</a:t>
            </a:r>
          </a:p>
          <a:p>
            <a:r>
              <a:t>3.通过研究硬件架构优化、制程技术提升、电源管理精进等多方面技术手段，可以实现对性能与功耗的平衡控制，提高设备效能。</a:t>
            </a:r>
          </a:p>
          <a:p/>
        </p:txBody>
      </p:sp>
      <p:sp>
        <p:nvSpPr>
          <p:cNvPr id="5" name="Text Placeholder 4"/>
          <p:cNvSpPr>
            <a:spLocks noGrp="1"/>
          </p:cNvSpPr>
          <p:nvPr>
            <p:ph type="body" idx="3"/>
          </p:nvPr>
        </p:nvSpPr>
        <p:spPr/>
        <p:txBody>
          <a:bodyPr/>
          <a:lstStyle/>
          <a:p>
            <a:r>
              <a:t>硬件架构优化</a:t>
            </a:r>
          </a:p>
        </p:txBody>
      </p:sp>
      <p:sp>
        <p:nvSpPr>
          <p:cNvPr id="6" name="Content Placeholder 5"/>
          <p:cNvSpPr>
            <a:spLocks noGrp="1"/>
          </p:cNvSpPr>
          <p:nvPr>
            <p:ph sz="half" idx="4"/>
          </p:nvPr>
        </p:nvSpPr>
        <p:spPr/>
        <p:txBody>
          <a:bodyPr/>
          <a:lstStyle/>
          <a:p>
            <a:r>
              <a:t>1.硬件架构是影响性能与功耗的关键因素，因此需要对其进行优化改进，提高能效比。</a:t>
            </a:r>
          </a:p>
          <a:p>
            <a:r>
              <a:t>2.采用异构计算架构，合理分配计算资源，能够实现不同任务间的协同处理，提高整体性能并降低功耗。</a:t>
            </a:r>
          </a:p>
          <a:p>
            <a:r>
              <a:t>3.硬件加速技术的应用，如GPU、TPU等，可以有效提升特定任务的计算性能，同时降低功耗。</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性能与功耗的平衡挑战</a:t>
            </a:r>
          </a:p>
        </p:txBody>
      </p:sp>
      <p:sp>
        <p:nvSpPr>
          <p:cNvPr id="3" name="Text Placeholder 2"/>
          <p:cNvSpPr>
            <a:spLocks noGrp="1"/>
          </p:cNvSpPr>
          <p:nvPr>
            <p:ph type="body" idx="1"/>
          </p:nvPr>
        </p:nvSpPr>
        <p:spPr/>
        <p:txBody>
          <a:bodyPr/>
          <a:lstStyle/>
          <a:p>
            <a:r>
              <a:t>制程技术提升</a:t>
            </a:r>
          </a:p>
        </p:txBody>
      </p:sp>
      <p:sp>
        <p:nvSpPr>
          <p:cNvPr id="4" name="Content Placeholder 3"/>
          <p:cNvSpPr>
            <a:spLocks noGrp="1"/>
          </p:cNvSpPr>
          <p:nvPr>
            <p:ph sz="half" idx="2"/>
          </p:nvPr>
        </p:nvSpPr>
        <p:spPr/>
        <p:txBody>
          <a:bodyPr/>
          <a:lstStyle/>
          <a:p>
            <a:r>
              <a:t>1.制程技术的进步可以有效提升硬件性能并降低功耗，通过缩小晶体管尺寸，提高集成度，实现更高的能效比。</a:t>
            </a:r>
          </a:p>
          <a:p>
            <a:r>
              <a:t>2.随着制程技术进入纳米级别，不仅提高了硬件的性能表现，还能够减少漏电现象，进一步降低功耗。</a:t>
            </a:r>
          </a:p>
          <a:p>
            <a:r>
              <a:t>3.然而，制程技术提升已逐渐接近物理极限，需要寻求新的技术突破来实现性能与功耗的进一步优化。</a:t>
            </a:r>
          </a:p>
          <a:p>
            <a:r>
              <a:t>以上内容仅供参考，具体内容可以根据实际需求进行调整优化。</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新兴技术：制程工艺改进</a:t>
            </a:r>
          </a:p>
        </p:txBody>
      </p:sp>
      <p:sp>
        <p:nvSpPr>
          <p:cNvPr id="3" name="Subtitle 2"/>
          <p:cNvSpPr>
            <a:spLocks noGrp="1"/>
          </p:cNvSpPr>
          <p:nvPr>
            <p:ph type="subTitle" idx="1"/>
          </p:nvPr>
        </p:nvSpPr>
        <p:spPr/>
        <p:txBody>
          <a:bodyPr/>
          <a:lstStyle/>
          <a:p>
            <a:r>
              <a:t>硬件性能提升与功耗降低</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新兴技术：制程工艺改进</a:t>
            </a:r>
          </a:p>
        </p:txBody>
      </p:sp>
      <p:sp>
        <p:nvSpPr>
          <p:cNvPr id="3" name="Text Placeholder 2"/>
          <p:cNvSpPr>
            <a:spLocks noGrp="1"/>
          </p:cNvSpPr>
          <p:nvPr>
            <p:ph type="body" idx="1"/>
          </p:nvPr>
        </p:nvSpPr>
        <p:spPr/>
        <p:txBody>
          <a:bodyPr/>
          <a:lstStyle/>
          <a:p>
            <a:r>
              <a:t>制程工艺改进对硬件性能的提升</a:t>
            </a:r>
          </a:p>
        </p:txBody>
      </p:sp>
      <p:sp>
        <p:nvSpPr>
          <p:cNvPr id="4" name="Content Placeholder 3"/>
          <p:cNvSpPr>
            <a:spLocks noGrp="1"/>
          </p:cNvSpPr>
          <p:nvPr>
            <p:ph sz="half" idx="2"/>
          </p:nvPr>
        </p:nvSpPr>
        <p:spPr/>
        <p:txBody>
          <a:bodyPr/>
          <a:lstStyle/>
          <a:p>
            <a:r>
              <a:t>1.制程工艺改进可以有效提升硬件的性能，通过缩小晶体管尺寸，提高晶体管密度，增加硬件的运算能力和处理速度。</a:t>
            </a:r>
          </a:p>
          <a:p>
            <a:r>
              <a:t>2.随着制程工艺的不断进步，硬件的功耗不断降低，使得硬件在运行时更加节能和环保。</a:t>
            </a:r>
          </a:p>
          <a:p>
            <a:r>
              <a:t>3.制程工艺改进可以降低硬件的成本，提高生产效率，进一步推动硬件技术的普及和发展。</a:t>
            </a:r>
          </a:p>
          <a:p/>
        </p:txBody>
      </p:sp>
      <p:sp>
        <p:nvSpPr>
          <p:cNvPr id="5" name="Text Placeholder 4"/>
          <p:cNvSpPr>
            <a:spLocks noGrp="1"/>
          </p:cNvSpPr>
          <p:nvPr>
            <p:ph type="body" idx="3"/>
          </p:nvPr>
        </p:nvSpPr>
        <p:spPr/>
        <p:txBody>
          <a:bodyPr/>
          <a:lstStyle/>
          <a:p>
            <a:r>
              <a:t>7纳米制程工艺的应用</a:t>
            </a:r>
          </a:p>
        </p:txBody>
      </p:sp>
      <p:sp>
        <p:nvSpPr>
          <p:cNvPr id="6" name="Content Placeholder 5"/>
          <p:cNvSpPr>
            <a:spLocks noGrp="1"/>
          </p:cNvSpPr>
          <p:nvPr>
            <p:ph sz="half" idx="4"/>
          </p:nvPr>
        </p:nvSpPr>
        <p:spPr/>
        <p:txBody>
          <a:bodyPr/>
          <a:lstStyle/>
          <a:p>
            <a:r>
              <a:t>1.7纳米制程工艺是目前最先进的制程技术之一，可以提高芯片的性能和功耗效率。</a:t>
            </a:r>
          </a:p>
          <a:p>
            <a:r>
              <a:t>2.7纳米制程工艺的应用范围广泛，包括人工智能、高性能计算、移动设备等领域。</a:t>
            </a:r>
          </a:p>
          <a:p>
            <a:r>
              <a:t>3.随着技术的不断发展，7纳米制程工艺的成本也在逐渐降低，进一步推动了其应用和发展。</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新兴技术：制程工艺改进</a:t>
            </a:r>
          </a:p>
        </p:txBody>
      </p:sp>
      <p:sp>
        <p:nvSpPr>
          <p:cNvPr id="3" name="Text Placeholder 2"/>
          <p:cNvSpPr>
            <a:spLocks noGrp="1"/>
          </p:cNvSpPr>
          <p:nvPr>
            <p:ph type="body" idx="1"/>
          </p:nvPr>
        </p:nvSpPr>
        <p:spPr/>
        <p:txBody>
          <a:bodyPr/>
          <a:lstStyle/>
          <a:p>
            <a:r>
              <a:t>极紫外光刻技术的应用</a:t>
            </a:r>
          </a:p>
        </p:txBody>
      </p:sp>
      <p:sp>
        <p:nvSpPr>
          <p:cNvPr id="4" name="Content Placeholder 3"/>
          <p:cNvSpPr>
            <a:spLocks noGrp="1"/>
          </p:cNvSpPr>
          <p:nvPr>
            <p:ph sz="half" idx="2"/>
          </p:nvPr>
        </p:nvSpPr>
        <p:spPr/>
        <p:txBody>
          <a:bodyPr/>
          <a:lstStyle/>
          <a:p>
            <a:r>
              <a:t>1.极紫外光刻技术是一种先进的制程工艺技术，可以提高光刻分辨率和良率。</a:t>
            </a:r>
          </a:p>
          <a:p>
            <a:r>
              <a:t>2.极紫外光刻技术的应用可以帮助制造商进一步缩小晶体管尺寸，提高硬件性能。</a:t>
            </a:r>
          </a:p>
          <a:p>
            <a:r>
              <a:t>3.极紫外光刻技术的发展面临着一些挑战，如成本、技术难度等问题，需要不断研究和改进。</a:t>
            </a:r>
          </a:p>
          <a:p/>
        </p:txBody>
      </p:sp>
      <p:sp>
        <p:nvSpPr>
          <p:cNvPr id="5" name="Text Placeholder 4"/>
          <p:cNvSpPr>
            <a:spLocks noGrp="1"/>
          </p:cNvSpPr>
          <p:nvPr>
            <p:ph type="body" idx="3"/>
          </p:nvPr>
        </p:nvSpPr>
        <p:spPr/>
        <p:txBody>
          <a:bodyPr/>
          <a:lstStyle/>
          <a:p>
            <a:r>
              <a:t>3D集成技术的应用</a:t>
            </a:r>
          </a:p>
        </p:txBody>
      </p:sp>
      <p:sp>
        <p:nvSpPr>
          <p:cNvPr id="6" name="Content Placeholder 5"/>
          <p:cNvSpPr>
            <a:spLocks noGrp="1"/>
          </p:cNvSpPr>
          <p:nvPr>
            <p:ph sz="half" idx="4"/>
          </p:nvPr>
        </p:nvSpPr>
        <p:spPr/>
        <p:txBody>
          <a:bodyPr/>
          <a:lstStyle/>
          <a:p>
            <a:r>
              <a:t>1.3D集成技术可以将不同功能的芯片集成在一起，提高硬件的性能和功耗效率。</a:t>
            </a:r>
          </a:p>
          <a:p>
            <a:r>
              <a:t>2.3D集成技术的应用可以帮助制造商进一步缩小硬件尺寸，提高硬件的集成度和可靠性。</a:t>
            </a:r>
          </a:p>
          <a:p>
            <a:r>
              <a:t>3.3D集成技术的发展需要克服一些技术难题，如热管理、互连技术等问题。</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新兴技术：制程工艺改进</a:t>
            </a:r>
          </a:p>
        </p:txBody>
      </p:sp>
      <p:sp>
        <p:nvSpPr>
          <p:cNvPr id="3" name="Text Placeholder 2"/>
          <p:cNvSpPr>
            <a:spLocks noGrp="1"/>
          </p:cNvSpPr>
          <p:nvPr>
            <p:ph type="body" idx="1"/>
          </p:nvPr>
        </p:nvSpPr>
        <p:spPr/>
        <p:txBody>
          <a:bodyPr/>
          <a:lstStyle/>
          <a:p>
            <a:r>
              <a:t>新材料的应用</a:t>
            </a:r>
          </a:p>
        </p:txBody>
      </p:sp>
      <p:sp>
        <p:nvSpPr>
          <p:cNvPr id="4" name="Content Placeholder 3"/>
          <p:cNvSpPr>
            <a:spLocks noGrp="1"/>
          </p:cNvSpPr>
          <p:nvPr>
            <p:ph sz="half" idx="2"/>
          </p:nvPr>
        </p:nvSpPr>
        <p:spPr/>
        <p:txBody>
          <a:bodyPr/>
          <a:lstStyle/>
          <a:p>
            <a:r>
              <a:t>1.新材料的应用可以帮助提高硬件的性能和可靠性，如高k介质材料、碳纳米管等。</a:t>
            </a:r>
          </a:p>
          <a:p>
            <a:r>
              <a:t>2.新材料的应用需要考虑到制造成本和可行性，以及与环境的兼容性。</a:t>
            </a:r>
          </a:p>
          <a:p>
            <a:r>
              <a:t>3.新材料的研究和发展需要不断投入资源和研发力量，以保持硬件技术的竞争优势。</a:t>
            </a:r>
          </a:p>
          <a:p/>
        </p:txBody>
      </p:sp>
      <p:sp>
        <p:nvSpPr>
          <p:cNvPr id="5" name="Text Placeholder 4"/>
          <p:cNvSpPr>
            <a:spLocks noGrp="1"/>
          </p:cNvSpPr>
          <p:nvPr>
            <p:ph type="body" idx="3"/>
          </p:nvPr>
        </p:nvSpPr>
        <p:spPr/>
        <p:txBody>
          <a:bodyPr/>
          <a:lstStyle/>
          <a:p>
            <a:r>
              <a:t>制程工艺改进的挑战与前景</a:t>
            </a:r>
          </a:p>
        </p:txBody>
      </p:sp>
      <p:sp>
        <p:nvSpPr>
          <p:cNvPr id="6" name="Content Placeholder 5"/>
          <p:cNvSpPr>
            <a:spLocks noGrp="1"/>
          </p:cNvSpPr>
          <p:nvPr>
            <p:ph sz="half" idx="4"/>
          </p:nvPr>
        </p:nvSpPr>
        <p:spPr/>
        <p:txBody>
          <a:bodyPr/>
          <a:lstStyle/>
          <a:p>
            <a:r>
              <a:t>1.制程工艺改进面临着技术难度、成本、环境等方面的挑战，需要不断研究和创新。</a:t>
            </a:r>
          </a:p>
          <a:p>
            <a:r>
              <a:t>2.随着技术的不断进步和应用需求的不断提高，制程工艺改进的前景广阔，将为硬件性能的提升和功耗的降低带来更多的可能性。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架构优化与性能提升</a:t>
            </a:r>
          </a:p>
        </p:txBody>
      </p:sp>
      <p:sp>
        <p:nvSpPr>
          <p:cNvPr id="3" name="Subtitle 2"/>
          <p:cNvSpPr>
            <a:spLocks noGrp="1"/>
          </p:cNvSpPr>
          <p:nvPr>
            <p:ph type="subTitle" idx="1"/>
          </p:nvPr>
        </p:nvSpPr>
        <p:spPr/>
        <p:txBody>
          <a:bodyPr/>
          <a:lstStyle/>
          <a:p>
            <a:r>
              <a:t>硬件性能提升与功耗降低</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架构优化与性能提升</a:t>
            </a:r>
          </a:p>
        </p:txBody>
      </p:sp>
      <p:sp>
        <p:nvSpPr>
          <p:cNvPr id="3" name="Text Placeholder 2"/>
          <p:cNvSpPr>
            <a:spLocks noGrp="1"/>
          </p:cNvSpPr>
          <p:nvPr>
            <p:ph type="body" idx="1"/>
          </p:nvPr>
        </p:nvSpPr>
        <p:spPr/>
        <p:txBody>
          <a:bodyPr/>
          <a:lstStyle/>
          <a:p>
            <a:r>
              <a:t>微架构优化</a:t>
            </a:r>
          </a:p>
        </p:txBody>
      </p:sp>
      <p:sp>
        <p:nvSpPr>
          <p:cNvPr id="4" name="Content Placeholder 3"/>
          <p:cNvSpPr>
            <a:spLocks noGrp="1"/>
          </p:cNvSpPr>
          <p:nvPr>
            <p:ph sz="half" idx="2"/>
          </p:nvPr>
        </p:nvSpPr>
        <p:spPr/>
        <p:txBody>
          <a:bodyPr/>
          <a:lstStyle/>
          <a:p>
            <a:r>
              <a:t>1.微架构调整：通过调整内部组件（如ALU，缓存，内存控制器等）的配置和连接方式，提升执行效率。</a:t>
            </a:r>
          </a:p>
          <a:p>
            <a:r>
              <a:t>2.并行处理：加强并行处理能力，提升多核/多线程的性能。</a:t>
            </a:r>
          </a:p>
          <a:p>
            <a:r>
              <a:t>3.功耗管理：智能调节电压和频率，以降低功耗同时保持性能。</a:t>
            </a:r>
          </a:p>
          <a:p>
            <a:r>
              <a:t>随着技术节点的不断推进，微架构优化成为提升硬件性能的有效手段。通过精细化调整内部组件，能够在有限的空间内发挥出更大的计算能力。并行处理能力的提升也是关键，通过更好地利用多核/多线程，能够大幅提升处理效率。同时，优化功耗管理，使得硬件在高性能运行的同时，也能保持低功耗。</a:t>
            </a:r>
          </a:p>
          <a:p/>
        </p:txBody>
      </p:sp>
      <p:sp>
        <p:nvSpPr>
          <p:cNvPr id="5" name="Text Placeholder 4"/>
          <p:cNvSpPr>
            <a:spLocks noGrp="1"/>
          </p:cNvSpPr>
          <p:nvPr>
            <p:ph type="body" idx="3"/>
          </p:nvPr>
        </p:nvSpPr>
        <p:spPr/>
        <p:txBody>
          <a:bodyPr/>
          <a:lstStyle/>
          <a:p>
            <a:r>
              <a:t>系统级架构优化</a:t>
            </a:r>
          </a:p>
        </p:txBody>
      </p:sp>
      <p:sp>
        <p:nvSpPr>
          <p:cNvPr id="6" name="Content Placeholder 5"/>
          <p:cNvSpPr>
            <a:spLocks noGrp="1"/>
          </p:cNvSpPr>
          <p:nvPr>
            <p:ph sz="half" idx="4"/>
          </p:nvPr>
        </p:nvSpPr>
        <p:spPr/>
        <p:txBody>
          <a:bodyPr/>
          <a:lstStyle/>
          <a:p>
            <a:r>
              <a:t>1.分布式处理：采用分布式架构，将任务分散到多个处理单元，提升整体性能。</a:t>
            </a:r>
          </a:p>
          <a:p>
            <a:r>
              <a:t>2.高速互联：强化处理单元间的连接，提升数据传输速度，降低延迟。</a:t>
            </a:r>
          </a:p>
          <a:p>
            <a:r>
              <a:t>3.负载均衡：动态调节任务分配，保持系统负载平衡，避免资源浪费。</a:t>
            </a:r>
          </a:p>
          <a:p>
            <a:r>
              <a:t>在系统级架构优化方面，分布式处理能够更好地利用多个处理单元的计算能力，实现性能的提升。同时，高速互联和负载均衡能够确保系统高效运行，减少瓶颈和资源浪费。这些技术在数据中心、高性能计算等领域有着广泛的应用前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https://d.book118.com/807152150103006031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硬件性能提升的重要性</vt:lpstr>
      <vt:lpstr> 硬件性能提升的重要性</vt:lpstr>
      <vt:lpstr> 硬件性能提升的重要性</vt:lpstr>
      <vt:lpstr> 性能与功耗的平衡挑战</vt:lpstr>
      <vt:lpstr> 性能与功耗的平衡挑战</vt:lpstr>
      <vt:lpstr> 性能与功耗的平衡挑战</vt:lpstr>
      <vt:lpstr> 新兴技术：制程工艺改进</vt:lpstr>
      <vt:lpstr> 新兴技术：制程工艺改进</vt:lpstr>
      <vt:lpstr> 新兴技术：制程工艺改进</vt:lpstr>
      <vt:lpstr> 新兴技术：制程工艺改进</vt:lpstr>
      <vt:lpstr> 架构优化与性能提升</vt:lpstr>
      <vt:lpstr> 架构优化与性能提升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2024-09-03T20:08:39.675</cp:lastPrinted>
  <dcterms:created xsi:type="dcterms:W3CDTF">2024-09-03T12:08:39Z</dcterms:created>
  <dcterms:modified xsi:type="dcterms:W3CDTF">2024-09-03T12:08:41Z</dcterms:modified>
</cp:coreProperties>
</file>