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1CE41E-F674-48F6-ABFB-24697F076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23158-1EE5-4B39-83EF-43D5F5906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C89196-71B5-4CE5-B553-1676C8F5A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21EAD3-884C-4C04-BFA6-7F9A398CD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D15D0B-6D6B-4F3A-A15F-843022A88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2CD25B-55A5-42E0-94CE-D588184ED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308C54-2F8C-4A50-9598-9E7A6BD9F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CE5BB1-28A0-459D-B8B7-71D5639E1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746B09-83EC-44CD-B21B-88FB225F6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DAE8F-7DCD-49CA-9C0F-174F15DFB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D7BBCA-D0A0-47B7-805C-2547A7E2E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15501304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护士进修汇报会分享护理创新实践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护理创新实践概述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护士进修期间的创新实践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护理创新实践中的挑战与解决方案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护理创新实践的未来展望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总结与感谢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通过进修学习，护士可以掌握最新的护理理论和技能，提高护理服务的质量和效率。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提升护理服务质量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推动护理事业发展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培养优秀护理人才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分享护理创新实践可以促进护理行业内部的交流和合作，推动护理事业的整体发展。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通过进修汇报会，可以展示护士的专业素养和综合能力，为培养优秀护理人才提供参考。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17" r="169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进修学习内容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护理创新实践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未来展望与计划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介绍护士在进修期间学习的课程、掌握的技能和知识，以及在学习过程中的体会和收获。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阐述护士在团队协作中的作用和贡献，以及如何通过有效的沟通技巧促进团队协作的经验和故事。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分享护士在工作中遇到的难题和挑战，以及如何通过创新思维和方法解决问题的实践案例。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展望护理行业的未来发展趋势，提出自己的见解和思考，同时分享个人未来的职业规划和目标。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护理创新实践概述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护理创新实践的定义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护理创新实践是指在护理领域中，通过引入新的理念、方法、技术或工具，改进或优化护理过程，提高护理质量和效率的实践活动。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护理创新实践是护士在职业生涯中不断探索和发展的重要方向，也是推动护理学科进步的关键力量。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通过创新实践，可以改进护理流程和服务模式，提高护理的针对性和有效性，从而提升患者的满意度和治疗效果。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833" r="18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参与创新实践有助于护士不断更新知识和技能，增强职业认同感和成就感，提升个人职业竞争力。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促进护士职业发展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167" r="17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护理创新实践是护理学科发展的重要驱动力，可以促进护理理论和方法的不断完善和更新。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推动护理学科发展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护理创新实践的重要性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早期的护理实践主要关注基本的医疗照护和患者生活照顾，缺乏系统性和创新性。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随着医学模式的转变和护理学科的不断发展，护理实践逐渐从单纯的医疗照护向全面的健康管理转变，护士的角色也从单一的照顾者向合作者、教育者和研究者等多重角色拓展。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近年来，随着科技的进步和医疗改革的深入推进，护理创新实践不断涌现，如基于互联网的远程护理、智能化护理设备的应用、患者自我管理等，为护理工作带来了更多的便利和可能性。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4203" r="4203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1979" r="1197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1836" r="11836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护理创新实践的发展历程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护士进修期间的创新实践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33" b="29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进修期间的学习与成长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深入学习护理理论知识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通过进修课程，系统学习了护理学、医学、心理学等相关理论知识，为创新实践打下了坚实基础。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掌握先进护理技能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进修期间，熟练掌握了静脉采血、心肺复苏、急救护理等专业技能，提高了护理水平。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拓宽临床视野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通过参与多科室轮转和病例讨论，了解了不同疾病的治疗和护理方法，拓宽了临床视野。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创新健康教育方式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通过开展多样化的健康教育活动，如健康讲座、互动游戏等，提高了患者对健康知识的认知度和自我保健能力。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针对现有护理流程中存在的问题，提出了改进方案，如优化患者入院流程、完善护理记录等，提高了工作效率和患者满意度。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推广新技术应用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积极推广新技术在护理工作中的应用，如智能输液系统、远程监测等，提高了护理工作的智能化和便捷性。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创新实践的具体内容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提升患者满意度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通过改进护理服务和健康教育方式，增强了患者对护士的信任感和满意度，提升了医院形象。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推动护理学科发展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通过推广新技术应用和分享创新实践经验，促进了护理学科的交流与发展，为提升整体护理水平做出了贡献。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通过优化护理流程和创新工作方式，减少了护士的工作量和时间成本，提高了工作效率。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创新实践的效果评估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https://d.book118.com/807155013040006051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2024-09-24T05:25:40.804</cp:lastPrinted>
  <dcterms:created xsi:type="dcterms:W3CDTF">2024-09-23T21:25:40Z</dcterms:created>
  <dcterms:modified xsi:type="dcterms:W3CDTF">2024-09-23T21:25:42Z</dcterms:modified>
</cp:coreProperties>
</file>