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F20B3-2DB9-4F9D-AFC4-951D88518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68381-99D6-4F6B-8D32-1A2FF64DFB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D842A3-1945-4C38-880A-0B5458F1E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596E79-63B2-4BB3-B9D9-25ACEF758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C6AA88-1CF7-4891-88C1-D832A99AD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68411B-CB09-4B5C-83D8-71262F20F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FC973-8B5D-4DE0-889C-55FABB3617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1C8ED-4220-4634-95E0-7362DA48E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8656F-6164-4D5C-8EC9-9C0069931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676859-FBEE-481C-8A74-8593292C1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287DD-DE4E-42A6-9440-E1D90AEE2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5603516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53中国食品配送行业分析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2024-01-04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供应链管理与优化策略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消费者需求与行为变化研究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挑战与机遇并存，未来发展前景展望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食品配送行业定义及分类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食品配送行业定义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指通过专业的配送服务，将食品从生产者或销售者处送至消费者的过程。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根据配送方式和服务对象的不同，食品配送行业可分为B2B、B2C、C2C等模式，涵盖餐厅配送、商超配送、生鲜电商配送等多个子领域。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中国食品配送行业经历了从传统餐饮配送到互联网+餐饮配送的转型，近年来随着新零售和社区团购的兴起，行业迎来了新的发展机遇。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目前，中国食品配送市场规模庞大，竞争激烈，头部平台占据市场份额较大，但新兴平台也在不断涌现。同时，消费者对食品配送服务的要求也越来越高，包括配送速度、食品品质、服务体验等方面。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250" r="20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政府对食品配送行业的监管不断加强，包括食品安全法规、交通法规、劳动法规等，对行业发展和企业经营产生重要影响。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的变化直接影响企业的经营成本和市场竞争格局，如食品安全法规的加强会提高企业的运营成本，而交通法规的限制可能会影响配送效率和服务质量。此外，政府对新兴业态的扶持政策也会对行业发展产生积极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中国食品配送行业市场规模庞大，近年来持续保持高速增长。根据数据显示，XXXX年中国食品配送市场规模已达到XX元人民币，同比增长XX%。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随着消费者对于便捷、快速食品配送服务的需求不断提升，中国食品配送行业市场规模的增长速度一直保持在较高水平。预计未来几年，该行业市场规模将继续保持快速增长。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整体市场规模及增长速度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各细分市场份额占比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超市零售配送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超市零售配送市场也是中国食品配送行业的重要细分市场之一。随着线上购物的普及和消费者对于送货上门服务的需求增加，超市零售配送市场份额占比也在逐渐提升。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餐饮外卖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餐饮外卖是中国食品配送行业的主要细分市场，占据市场份额最大。根据数据显示，餐饮外卖市场份额占比超过XX%，其中又以中式快餐、西式快餐等品类最受欢迎。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生鲜食品配送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生鲜食品配送市场近年来发展迅速，市场份额占比逐年提升。消费者对于新鲜、优质的食材需求推动生鲜食品配送市场不断扩大。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社区化发展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智能化发展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绿色化发展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社区团购、社区食堂等新型社区化食品配送模式将逐渐兴起。这种模式能够满足消费者在家门口就能享受到便捷、快速的食品配送服务的需求。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随着人工智能、大数据等技术的不断进步，食品配送行业将实现更加智能化的服务。例如，通过智能调度系统提高配送效率，利用大数据分析消费者需求，为消费者提供更加个性化的服务。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环保意识的提高将推动食品配送行业向绿色化方向发展。企业将采取更加环保的包装材料、减少一次性餐具的使用等措施，降低对环境的污染。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行业集中度逐渐提高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随着市场竞争加剧，中国食品配送行业的集中度逐渐提高，少数几家大型企业占据了市场主导地位。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除了传统的大型食品配送企业外，新兴的互联网食品配送平台也在迅速发展，形成了多元化的竞争格局。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地域性差异明显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中国食品配送行业存在明显的地域性差异，不同地区的市场规模、竞争状况和发展水平各不相同。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顺丰速运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作为国内领先的综合性物流服务商，顺丰速运在食品配送领域具有显著优势，包括完善的物流网络、先进的配送技术和优质的服务水平。然而，顺丰速运在食品配送领域的专业性和经验相对较少。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京东到家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到家是京东集团旗下的本地生活服务平台，提供超市便利、生鲜果蔬、医药健康等多元化食品配送服务。其优势在于强大的品牌影响力、丰富的商品资源和广泛的用户基础。但京东到家在部分地区的覆盖率和配送效率有待提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美团外卖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美团外卖是中国最大的外卖平台之一，提供餐饮、生鲜、药品等多种食品配送服务。其优势在于广泛的用户基础、丰富的商家资源和高效的配送网络。然而，美团外卖在食品安全和质量控制方面存在一定挑战。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主要企业介绍及优劣势分析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https://d.book118.com/807156035160006025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2024-08-30T16:52:45.881</cp:lastPrinted>
  <dcterms:created xsi:type="dcterms:W3CDTF">2024-08-30T08:52:45Z</dcterms:created>
  <dcterms:modified xsi:type="dcterms:W3CDTF">2024-08-30T08:52:48Z</dcterms:modified>
</cp:coreProperties>
</file>