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603785-0DEB-4F8A-B9C7-C2A3F2DA48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69247C-7427-4822-99D5-6529B637E8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A7090E-00A8-40CD-8657-3A18A49F9E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C37CEC-7C76-4313-94C2-5BF966CA8E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DF6CE0E-BA43-466A-8F0D-45EF090A5C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0FA50AE-B40C-4684-AC27-14576BC09A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84E3BF3-26A0-4E7A-B394-F4747B3CEE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12A00F-0E27-4D39-9198-13AA0B4C42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AE9C25-8E25-490D-BF05-62E1E08A23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BD915D-D276-438D-A7C7-8709B72296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821092-B282-4183-BF26-166C528DB5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1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7156154032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41420" y="1127760"/>
            <a:ext cx="4236720" cy="4236720"/>
          </a:xfrm>
          <a:prstGeom prst="ellipse">
            <a:avLst/>
          </a:prstGeom>
          <a:noFill/>
          <a:ln w="38100">
            <a:solidFill>
              <a:srgbClr val="60858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797775" y="1881829"/>
            <a:ext cx="5701617" cy="1840881"/>
          </a:xfrm>
          <a:prstGeom prst="rect">
            <a:avLst/>
          </a:prstGeom>
          <a:solidFill>
            <a:srgbClr val="D2EBE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2106772" y="2383155"/>
            <a:ext cx="7537749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《化学式书写方法》ppt课件</a:t>
            </a:r>
          </a:p>
        </p:txBody>
      </p:sp>
      <p:cxnSp>
        <p:nvCxnSpPr>
          <p:cNvPr id="8" name="Connector 8"/>
          <p:cNvCxnSpPr/>
          <p:nvPr/>
        </p:nvCxnSpPr>
        <p:spPr>
          <a:xfrm flipH="1">
            <a:off x="6747999" y="82755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9" name="Connector 9"/>
          <p:cNvCxnSpPr/>
          <p:nvPr/>
        </p:nvCxnSpPr>
        <p:spPr>
          <a:xfrm flipH="1">
            <a:off x="6677058" y="1459731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0" name="Connector 10"/>
          <p:cNvCxnSpPr/>
          <p:nvPr/>
        </p:nvCxnSpPr>
        <p:spPr>
          <a:xfrm flipH="1">
            <a:off x="3741420" y="403887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1" name="Connector 11"/>
          <p:cNvCxnSpPr/>
          <p:nvPr/>
        </p:nvCxnSpPr>
        <p:spPr>
          <a:xfrm flipH="1">
            <a:off x="3640254" y="4687035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31916" y="1278557"/>
            <a:ext cx="2830542" cy="11747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5700" b="1">
                <a:solidFill>
                  <a:srgbClr val="42656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487772" y="907139"/>
            <a:ext cx="6821696" cy="5454353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化学式的定义与分类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化学式的书写规则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化学式的简化与读法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化学式与化合价的关系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化学式书写练习与解析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化学式的定义与分类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7125" r="27125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化学式是表示物质组成的式子，用元素符号和数字来表示物质中各元素的原子个数比。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化学式可以表示物质的组成和结构，是化学学习和研究中的重要工具。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化学式可以用于计算物质的相对分子质量、元素组成和含量等。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什么是化学式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174" r="1517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611" r="2361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化学式的分类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由同种元素组成的纯净物，如C、O₂、Al等。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由不同元素组成的纯净物，如H₂O、CO₂、NaCl等。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由金属离子与配位体通过配位键结合形成的化合物，如[Cu(NH₃)₄]SO₄等。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表示高分子化合物的组成，如聚乙烯的化学式为(C₂H₄)ₙ。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单质化学式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化合物化学式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络合物化学式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聚合物的化学式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8167" r="81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化学式是化学实验的重要依据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在化学实验中，需要根据化学式来制备、分离和提纯物质，同时也要通过实验结果来验证化学式的正确性。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化学式是化学学习和研究的基础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通过化学式可以了解物质的组成和结构，进而理解物质的性质和变化规律。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化学式是化学计算的基础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通过化学式可以计算物质的相对分子质量、元素组成和含量等，有助于理解和分析化学反应中的质量关系。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化学式的重要性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化学式的书写规则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元素符号的书写规则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元素符号是化学式书写的基础，必须正确书写。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元素符号通常用拉丁字母表示，第一个字母大写，第二个字母小写。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元素符号的书写要规范，不能随意更改或省略。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元素符号的书写要符合国际标准，不能使用自创的符号或缩写。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化合物由两种或两种以上的元素组成，书写时按照一定顺序排列。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化合物书写时，元素的排列顺序应按照元素的原子序数从小到大排列。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化合物书写时，应先写出元素符号，再在其右下角写出数字，表示该元素在化合物中的个数。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化合物书写时，应注意化合价的变化，遵循化合价代数和为零的原则。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化合物的书写规则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复杂化合物是由简单化合物通过一定的化学键连接而成。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复杂化合物书写时，应先写出简单化合物的分子式，再写出连接的化学键。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复杂化合物书写时，应注意化合价的变化，遵循化合价代数和为零的原则。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复杂化合物书写时，应注意分子式的排列顺序，遵循一定的规律。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复杂化合物的书写规则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000" r="100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配平化学方程式是化学式书写的重要步骤之一。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配平化学方程式时，应先找出反应前后物质的变化规律。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配平化学方程式时，应遵循质量守恒定律，使反应前后各元素的原子个数相等。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配平化学方程式时，应注意化合价的变化，遵循化合价代数和为零的原则。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配平化学方程式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https://d.book118.com/807156154032006034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2024-09-08T00:21:10.989</cp:lastPrinted>
  <dcterms:created xsi:type="dcterms:W3CDTF">2024-09-07T16:21:11Z</dcterms:created>
  <dcterms:modified xsi:type="dcterms:W3CDTF">2024-09-07T16:21:13Z</dcterms:modified>
</cp:coreProperties>
</file>