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7D6CD-ECCD-44CE-8C14-83BF3608D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630F9-9329-4BC9-BE06-461C73B4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D3D11-4FEE-4B7D-A841-01BDFA304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B2C7B-B84D-438D-8D4E-4D499515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2058AE-824D-4FDE-9592-BDCB6D11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AF8C54-128D-42CB-A661-E3612069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A2C854-12D5-4B12-87C6-3CA05658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3B4F4-C1C1-4788-9CD5-A8896D127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9B6FD-E6A1-4E1B-A05C-E0BF0401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0450C-B00B-47F7-AAAE-F315AA429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2EFB1-F14C-42C0-AFAB-29A5E0D4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6014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虚拟现实技术在视频会议中的应用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虚拟现实技术在视频会议中的实现方式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虚拟现实技术在视频会议中的发展前景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传统视频会议的局限性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传统视频会议存在场景单一、互动性差等问题，难以满足日益增长的沟通需求。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虚拟现实技术的潜力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虚拟现实技术能够提供沉浸式、高仿真的远程交互体验，为视频会议带来革命性变革。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随着全球化的加速，跨国、跨地区合作日益频繁，视频会议成为重要的沟通方式。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51" r="1245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除了视频会议，虚拟现实技术还广泛应用于游戏、教育、医疗、军事等领域。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虚拟现实技术通过计算机生成三维虚拟环境，用户可借助特殊设备与之进行自然交互，获得身临其境的感受。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包括立体显示技术、三维建模技术、实时渲染技术等，共同构建高度逼真的虚拟世界。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视频会议市场规模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随着企业远程协作需求的增长，视频会议市场规模不断扩大。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主流视频会议系统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目前市场上主流的视频会议系统包括Zoom、Microsoft Teams、Cisco Webex等。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现有视频会议系统存在场景单一、互动性差、网络延迟等问题，难以满足用户日益增长的多元化需求。同时，随着5G、AI等新技术的发展，视频会议系统面临技术升级和融合的挑战。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视频会议现状及挑战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身临其境的感受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通过虚拟现实技术，与会者可以仿佛置身于会议现场，获得更加真实的参会体验。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3D场景呈现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虚拟现实技术可以构建3D场景，使得与会者能够更加直观地了解会议内容和背景。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多感官交互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与会者不仅可以通过视觉感知虚拟环境，还可以通过听觉、触觉等多感官交互方式，获得更加全面的信息。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沉浸式体验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实时互动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与会者可以在虚拟环境中进行实时互动，如语音交流、手势识别、表情传递等，提高会议的参与度和互动性。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虚拟现实技术可以根据与会者的需求和喜好，定制个性化的虚拟场景和互动方式，提高会议的针对性和吸引力。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真实感呈现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虚拟现实技术可以模拟真实世界的各种元素，如人物、物品、声音等，使得与会者能够更加真实地感受到会议氛围和内容。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真实感与互动性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实时数据共享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与会者可以在虚拟环境中实时共享和编辑文档、图片、视频等数据，提高协作效率和准确性。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多人协同工作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虚拟现实技术支持多人同时在虚拟环境中协同工作，使得团队协作更加高效和便捷。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突破地域限制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通过虚拟现实技术，不同地域的与会者可以在同一个虚拟空间中参会，实现跨地域的协作和沟通。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跨地域协作与沟通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虚拟现实技术在视频会议中的应用场景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通过虚拟现实技术，企业可以构建虚拟会议室，使分布在不同地点的员工能够身临其境地参与会议，提高沟通效率。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虚拟会议室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利用虚拟现实技术，可以将产品、方案等以3D形式展示，参会者可以直观地了解细节，并进行实时交互。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3D演示与交互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虚拟现实技术支持多人同时在线编辑文档、共同设计产品等，强化团队协作能力。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虚拟教室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通过虚拟现实技术打造沉浸式虚拟教室，学生可以在家中感受真实的上课体验。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利用虚拟现实技术进行实验模拟，学生可以在安全的环境下进行实践操作，加深理解。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企业可以利用虚拟现实技术开展员工在线培训，降低培训成本，提高培训效果。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远程教育与培训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https://d.book118.com/807160144041006030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2024-09-01T19:45:21.848</cp:lastPrinted>
  <dcterms:created xsi:type="dcterms:W3CDTF">2024-09-01T11:45:21Z</dcterms:created>
  <dcterms:modified xsi:type="dcterms:W3CDTF">2024-09-01T11:45:23Z</dcterms:modified>
</cp:coreProperties>
</file>