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9DF74-2D03-4DF0-BE37-8DD8C93CA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96098-BCC8-40AF-968D-2CB0BD674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CE043-D709-4692-A8DE-B3BC0B99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87C11-0592-41D3-9502-02AB5DE1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B05DBD-786C-4A3E-A159-3D7A92DA0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187DB7-4E45-4217-A2DD-25677CC24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B4C3A6-141E-4BC8-B00E-62B63BF4F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2F60A-1B2D-4DE3-80E5-DED02D640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54E19-9288-4F82-944C-B4A3A7EA2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91B6F-9D25-4B36-89ED-A03D25D49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79401-A9CD-4628-A370-42EEFA995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640201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如何做好工会台账课件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工会台账的基本概念与重要性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工会台账的分类与内容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如何做好工会台账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工会台账的常见问题与对策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工会台账的未来发展与展望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工会台账的基本概念与重要性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工会台账的定义与内容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工会台账的内容不仅包括工会组织的各类活动，还包括工会会员的信息、工会组织的建设情况、工会经费的使用情况等。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工会台账是指对工会组织的各类活动、人员信息等进行记录和整理的文字资料，包括活动方案、人员名单、预算决算等信息。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通过工会台账的记录和整理，可以有效地监督和规范工会经费的使用，提高工会经费的使用效益。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同时，工会台账还可以为工会会员提供更好的服务和保障，为工会组织的发展提供有力的支撑。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02" r="150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工会台账是工会组织规范化、科学化、制度化建设的重要保障。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工会台账的重要性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工会台账的基本要求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4208" b="42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工会台账的记录和整理应该符合规范，分类清晰，格式统一。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工会台账应该全面、完整地记录工会组织的各类活动和人员信息。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工会台账应该及时记录和更新活动和人员信息，保证信息的准确性和时效性。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工会台账应该符合实际需要，方便查询和使用，提高使用效率。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工会台账的分类与内容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会员代表大会情况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记录会员代表大会的召开时间、地点、出席人数和主要议程等。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工会工作计划和总结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包括年度工作计划、季度工作计划、月工作计划和总结等。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工会组织架构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包括工会委员会成员名单、工会主席、副主席、委员、经费审查委员会成员等。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73" b="217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组织建设台账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包括会员姓名、性别、年龄、学历、职业、收入等基本情况。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会员基本情况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会员入会申请表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会员变动情况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记录新会员的入会申请表和审批流程。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包括会员转岗、离职、调动等变动情况，以及相应的手续办理情况。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会员管理台账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包括宣传渠道、宣传内容、培训时间、地点和参与人数等。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劳动法律法规的宣传和培训情况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包括协商时间、协商内容、协商结果和集体合同的签订情况等。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集体协商和集体合同签订情况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包括劳动争议的起因、调解结果、仲裁结果等。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劳动争议调解和仲裁情况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权益保障台账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https://d.book118.com/807164020124006025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2024-08-30T08:18:39.120</cp:lastPrinted>
  <dcterms:created xsi:type="dcterms:W3CDTF">2024-08-30T00:18:39Z</dcterms:created>
  <dcterms:modified xsi:type="dcterms:W3CDTF">2024-08-30T00:18:41Z</dcterms:modified>
</cp:coreProperties>
</file>