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600729-3118-40AF-BA27-4673FB9C39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1E1565-6FFC-43C2-9B82-F5AEA6C308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54B45-4B8A-43E4-929F-562BD628E3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5C64D1-BCED-47FD-92E0-E3321ACA5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976DFA-24CD-413A-B623-459845FFC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EFF5D6-D5BC-4DCB-89F3-3676DEC596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64B240-617A-48ED-B25A-DC310CEC4F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A5CADA-7452-46A2-BA9F-30978C0B0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E0A715-825F-48E6-96CB-25C9569605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28BAB2-76CA-4547-990D-B0AF0338DA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2BD4C5-F569-48FD-B691-FA2A225A7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716514615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高职人才培养体系及程建设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高职人才培养目标与定位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课程体系构建与优化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师资队伍建设与提升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校企合作与产教融合模式探索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实践教学条件建设与完善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质量评价与持续改进机制建立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高职人才培养目标与定位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299" r="6299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高职教育规模持续扩大，教育体系日益完善。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8945" r="18945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产教融合、校企合作成为高职教育发展的重要趋势。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国际化、信息化推动高职教育创新与发展。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高职教育现状及发展趋势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培养高素质技术技能人才，服务区域经济社会发展。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注重职业道德、职业素养和创新创业能力培养。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强化实践能力和职业技能训练，提高人才培养质量。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人才培养目标与定位分析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市场需求与职业岗位能力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紧密对接市场需求，动态调整专业设置和课程内容。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深入分析职业岗位能力，构建以能力为本位的课程体系。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加强实践教学和校企合作，提高学生就业竞争力。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课程体系构建与优化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当前高职课程体系中，部分课程内容陈旧，与快速发展的行业需求不匹配，导致学生所学知识与实际工作需求存在差距。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课程设置与行业需求脱节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尽管高职教育强调实践性，但现有课程体系中实践教学环节往往不足，学生缺乏实际操作能力和经验。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实践环节不足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部分高职院校课程结构过于僵化，缺乏灵活性和多样性，无法满足学生个性化发展需求和不同行业对人才的多样化需求。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课程结构不合理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课程体系现状分析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课程结构优化与调整策略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根据行业岗位群和职业能力要求，构建模块化课程体系，实现课程设置的灵活性和多样性，满足学生个性化发展需求和不同行业对人才的多样化需求。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构建模块化课程体系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根据行业发展趋势和企业用人需求，及时调整和更新课程内容，确保学生所学知识与实际工作需求紧密相关。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更新课程内容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加大实践教学环节比重，通过校企合作、实训基地建设等方式，为学生提供更多实践机会，提高其实际操作能力和经验。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增加实践课程比重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3945" r="394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56" b="185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实践性教学环节加强措施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加强校企合作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深化校企合作，共同制定人才培养方案和教学计划，共同开发实践课程和教学资源，实现学校教学与企业实践的紧密结合。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建设实训基地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加大投入力度，建设高水平、专业化的实训基地，为学生提供真实的工作环境和先进的实训设备，提高其实际操作能力和职业素养。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强化实践教学管理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完善实践教学管理制度和考核机制，确保实践教学的质量和效果。同时，加强实践教学师资队伍建设，提高教师的实践能力和教学水平。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师资队伍建设与提升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高职院校师资队伍数量不足，结构不合理，缺乏高水平的专业带头人和骨干教师。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教师队伍的学历层次和职称结构偏低，缺乏实践经验和科研能力。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9420" b="9420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部分教师教学理念陈旧，教学方法和手段单一，难以满足高职教育教学的要求。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师资队伍现状及存在问题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教师素质能力提升途径与方法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加强教师职业培训和研修，提高教师的教育教学能力和专业素养。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鼓励教师参加学术交流和行业企业实践，拓宽教师的视野和实践经验。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建立完善的奖励机制，激励教师积极投身教学和科研工作，提高教师的综合素质。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https://d.book118.com/807165146154006036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2024-09-11T23:11:04.597</cp:lastPrinted>
  <dcterms:created xsi:type="dcterms:W3CDTF">2024-09-11T15:11:04Z</dcterms:created>
  <dcterms:modified xsi:type="dcterms:W3CDTF">2024-09-11T15:11:06Z</dcterms:modified>
</cp:coreProperties>
</file>