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77381C-0079-48AD-9396-7A9D262746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1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0A39E-52A4-437E-86D8-45922B09E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0F244-92ED-4BAE-A29E-C4539A5D8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A6420-F360-4CA7-A5C0-9EA3C209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02BC5-F8B4-4236-81C5-F9E82749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94179-6CA0-4F12-8BAF-9CB0B65C5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B0131-A83E-4548-BCB5-4A043AC1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B3663-8BB9-4F60-8696-202FDC1A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14C6E-4030-461B-9A0E-EFAE6829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A92D4-FE47-468A-B326-C8367861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0376B-DF5E-46BB-959C-7FE223641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B70D3-2697-421A-9C73-F652BAB0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F2E9B58-1A7D-4D6D-A1F0-2A52C7318B3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F61638A-629D-412E-88B8-08BA844584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6515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乙醇中毒的定义和病因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乙醇中毒的诊断和治疗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乙醇中毒的并发症和预后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乙醇中毒的预防和健康教育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乙醇中毒的护理团队合作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乙醇中毒的病例分享和讨论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乙醇中毒的定义和病因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乙醇中毒的定义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乙醇中毒是指人体摄入过量乙醇后导致的一系列身体反应和症状。乙醇是一种中枢神经系统抑制剂，可影响大脑功能和自主神经系统。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慢性乙醇中毒症状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肝功能损害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神经系统损害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急性乙醇中毒症状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恍惚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意识障碍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呼吸抑制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5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急性乙醇中毒症状包括恍惚、意识障碍、呼吸抑制等。慢性乙醇中毒症状包括肝功能损害、神经系统损害等。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乙醇中毒的诊断和治疗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乙醇中毒的临床表现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乙醇中毒的临床表现包括神志改变，如烦躁、嗜睡、昏迷等。同时也会出现呼吸循环系统症状，如呼吸困难、心悸等。医护人员需要密切观察这些表现，以便及时采取措施进行治疗。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营养支持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保证患者膳食摄入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促进身体代谢康复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乙醇中毒的护理要点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观察病情变化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密切观察患者神志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呼吸、心率等情况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乙醇中毒的并发症和预后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心肌损害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长期大量饮酒可导致心肌纤维变性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乙醇中毒的心血管并发症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心律失常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乙醇影响心脏的传导系统，导致心律失常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1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1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1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1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乙醇中毒的神经系统并发症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乙醇中毒会导致脑缺氧和脑出血等神经系统并发症，脑缺氧由于呼吸抑制和中枢神经系统受损引起，而脑出血可能因为高血压、凝血功能异常等引起。及时的护理和治疗对预防这些并发症至关重要。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乙醇中毒的预后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对于急性乙醇中毒，经及时处理，预后通常良好。但是慢性乙醇中毒会导致各种慢性病变，预后较差。临床上应定期进行康复评估，制定个性化康复方案。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营养均衡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提供丰富多样的膳食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促进身体康复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心理疏导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积极开展心理治疗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帮助患者树立健康心态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护理措施与康复指导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适度休息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帮助身体恢复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避免身体疲劳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0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护理措施与康复指导细节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护理乙醇中毒患者时，应密切关注患者的生命体征和病情变化，保持呼吸道通畅，及时处理心衰、休克等急症情况。康复指导方面，除了适度休息和拒绝酒精外，还需要指导患者建立健康的生活方式，戒除不良习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5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5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6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第四章 乙醇中毒的预防和健康教育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https://d.book118.com/807165156033006054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乙醇中毒的护理查房</vt:lpstr>
      <vt:lpstr>目录</vt:lpstr>
      <vt:lpstr>第一章 乙醇中毒的定义和病因</vt:lpstr>
      <vt:lpstr>乙醇中毒的定义</vt:lpstr>
      <vt:lpstr>乙醇中毒的症状</vt:lpstr>
      <vt:lpstr>乙醇中毒的症状</vt:lpstr>
      <vt:lpstr>第2章 乙醇中毒的诊断和治疗</vt:lpstr>
      <vt:lpstr> </vt:lpstr>
      <vt:lpstr>乙醇中毒的护理要点</vt:lpstr>
      <vt:lpstr>第3章 乙醇中毒的并发症和预后</vt:lpstr>
      <vt:lpstr>乙醇中毒的心血管并发症</vt:lpstr>
      <vt:lpstr> </vt:lpstr>
      <vt:lpstr> </vt:lpstr>
      <vt:lpstr>护理措施与康复指导</vt:lpstr>
      <vt:lpstr>护理措施与康复指导细节</vt:lpstr>
      <vt:lpstr>第四章 乙醇中毒的预防和健康教育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2024-09-28T10:15:48.961</cp:lastPrinted>
  <dcterms:created xsi:type="dcterms:W3CDTF">2024-09-28T02:15:48Z</dcterms:created>
  <dcterms:modified xsi:type="dcterms:W3CDTF">2024-09-28T02:15:51Z</dcterms:modified>
</cp:coreProperties>
</file>