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F7283B-2B14-45AF-9699-2AE043483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21C717-393E-4413-BAFE-8E2650565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0930E9-A4E3-45C2-A8CE-123030B5B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723577-EED8-48DF-B3A9-BE706B734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F6A513-A374-47FD-9E27-9EA3F65BA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82EDA7-75DE-4854-A2A8-8A7BE9A20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EF5650-3CE2-4078-A48A-E37E1EB74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B33644-0C86-4550-9E5B-BC20DCD7F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F2DE1A-9265-442C-AAA0-8774954AD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057D3A-6A9C-4291-A8D9-793F67989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E92ABE-4586-4BA9-B47A-202416E68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16615615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寒假锻炼身体健康成长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寒假锻炼的重要性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制定寒假锻炼计划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寒假锻炼的具体方法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寒假锻炼的注意事项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寒假锻炼的效果评估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寒假锻炼的延续与拓展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寒假锻炼的重要性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提升身体素质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增强心肺功能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通过有氧运动如跑步、游泳等，提高心肺耐力，使身体更加健康。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增强肌肉力量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进行力量训练如举重、俯卧撑等，增加肌肉量，提高身体力量。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提高灵敏度和协调性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参加体育活动如羽毛球、篮球等，提高身体灵敏度和协调性。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寒假期间容易因为缺乏运动而导致肥胖，通过锻炼可以消耗多余热量，保持健康体重。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预防肥胖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125" b="3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预防心血管疾病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358" r="173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预防骨质疏松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940" r="1394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锻炼可以降低血压、改善血脂状况，预防心血管疾病的发生。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进行负重锻炼如跑步、跳跃等，可以增加骨密度，预防骨质疏松。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预防疾病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锻炼可以释放身体内的内啡肽等荷尔蒙，有助于缓解学习、生活带来的压力。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429" r="14429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673" r="1467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缓解压力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适当的锻炼可以调节身体节律，有助于改善睡眠质量。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改善睡眠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通过锻炼挑战自我、超越自我，可以增强自信心和自尊心。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提高自信心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促进心理健康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制定寒假锻炼计划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通过计算BMI指数，判断是否存在肥胖或偏瘦问题。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083" r="20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体重和身高比例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通过简单的运动测试，如跑步、爬楼梯等，评估心肺耐力。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心肺功能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观察日常活动中肌肉的用力情况，以及是否存在肌肉疲劳或疼痛。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肌肉力量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分析个人身体状况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力量训练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如举重、俯卧撑、仰卧起坐等，增强肌肉力量。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有氧运动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如慢跑、游泳、骑自行车等，提高心肺功能和耐力。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柔韧性训练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如瑜伽、普拉提等，提高身体柔韧性和平衡能力。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选择合适的锻炼项目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每周进行3-5次锻炼，每次锻炼时间不少于30分钟。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锻炼频率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根据个人身体状况和锻炼目的，选择适当的锻炼强度，如中等强度或高强度。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锻炼强度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选择适合自己的锻炼时间，如早晨、下午或晚上，并确保锻炼前进行适当的热身和拉伸活动。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锻炼时间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制定锻炼时间表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寒假锻炼的具体方法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在游泳馆进行，每次游泳30-45分钟，可以锻炼全身肌肉，增强心肺功能。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骑自行车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选择安全的路线，每次骑行45-60分钟，可以锻炼腿部肌肉和心肺功能。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跑步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选择合适的场地和时间，每次持续跑步20-30分钟，可以有效提高心肺功能。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08" b="708"/>
          <a:stretch>
            <a:fillRect/>
          </a:stretch>
        </p:blipFill>
        <p:spPr>
          <a:xfrm>
            <a:off x="869006" y="1293635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有氧运动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375" r="223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每组10-15个，每次3-4组，可以锻炼上肢、胸部和核心肌肉群。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俯卧撑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每组15-20个，每次3-4组，可以锻炼腹部肌肉。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仰卧起坐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每组10-15个，每次3-4组，可以锻炼下肢和核心肌肉群。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深蹲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力量训练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https://d.book118.com/807166156156006042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2024-09-16T10:12:16.019</cp:lastPrinted>
  <dcterms:created xsi:type="dcterms:W3CDTF">2024-09-16T02:12:16Z</dcterms:created>
  <dcterms:modified xsi:type="dcterms:W3CDTF">2024-09-16T02:12:18Z</dcterms:modified>
</cp:coreProperties>
</file>