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5208AF-0F7E-47A0-B27A-D1E206BFD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AC775D-C701-4EDC-9B6F-7B9C02EE4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E30A33-5F7D-43B4-A508-EE171293D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F590E2-A4DC-4FEC-B838-73C4F8F51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3857F2-49EF-495F-8A8F-C5B973484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298E2A-A538-4920-9132-B3B2979B6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DF7266-E368-4FB9-8C6E-FFC90F3D7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F18DFA-397E-49EF-BFFE-DC2B00323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2D59A3-A33E-48FD-9727-782440902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E7816B-D5B0-4851-A88D-AC421DD4A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65AC48-4135-4F4C-9B67-27AFF5FE4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20015402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中小学人工智能教育方案的评估与监测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中小学人工智能教育方案评估与监测概述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中小学人工智能教育方案的教学效果评估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中小学人工智能教育方案的资源利用监测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中小学人工智能教育方案的风险与挑战监测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中小学人工智能教育方案的改进与发展建议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中小学人工智能教育方案评估与监测概述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1418" b="1418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中小学人工智能教育方案评估与监测概述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中小学人工智能教育方案的教学效果评估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评估学生对人工智能相关概念、原理和应用的掌握程度。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知识掌握程度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技能提升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学习兴趣与态度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评估学生在编程、算法设计、数据分析等方面的技能提升情况。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了解学生对人工智能学习的兴趣和态度，以及在学习过程中的主动性和参与度。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学生学习成果的评估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教师教学能力的评估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教学设计能力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评估教师对课程的设计、教学内容的选择和组织等方面的能力。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教学实施能力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评估教师在课堂组织、教学方法、教学资源等方面的实施能力。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教学反思与改进能力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评估教师对教学效果的反思和改进能力，以及在实践中不断提升教学水平的能力。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课程内容的选择与组织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评估课程内容的选择是否恰当，内容的组织是否符合逻辑顺序，是否有利于学生理解和掌握。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课程结构的完整性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评估课程结构是否完整，是否涵盖了人工智能领域的各个方面，是否有利于学生形成完整的知识体系。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课程目标的明确性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评估课程目标是否明确、具体，是否符合学生的学习需求和认知发展规律。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课程设置合理性的评估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000" r="16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实例与案例的丰富性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评估教材中实例与案例的丰富程度，以及它们对学生的启发和帮助作用。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内容的准确性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评估教材内容是否准确、科学，是否符合人工智能领域的发展趋势和最新研究成果。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结构的清晰性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评估教材结构是否清晰、条理分明，是否有利于学生的阅读和理解。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教材质量的评估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中小学人工智能教育方案的资源利用监测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硬件设施是中小学人工智能教育的基础，对其使用情况进行监测有助于确保资源的有效利用和合理配置。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监测硬件设施的使用情况，包括计算机、服务器、网络设备等，确保其正常运行，满足教学需求。同时，根据使用情况及时进行维护和更新，提高硬件设施的使用效率。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硬件设施的利用监测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软件资源是中小学人工智能教育的重要组成部分，对其使用情况进行监测有助于提高软件的应用效果和教学质量。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监测软件资源的使用情况，包括人工智能教育平台、教学软件、模拟实验软件等，确保其稳定运行，满足教学需求。同时，根据使用情况及时进行软件更新和优化，提高软件的教学效果。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软件资源的利用监测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https://d.book118.com/807200154020006031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2024-09-03T03:13:47.119</cp:lastPrinted>
  <dcterms:created xsi:type="dcterms:W3CDTF">2024-09-02T19:13:47Z</dcterms:created>
  <dcterms:modified xsi:type="dcterms:W3CDTF">2024-09-02T19:13:49Z</dcterms:modified>
</cp:coreProperties>
</file>