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8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68AFF-B9B1-4702-B4FA-8B3C234C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4A5F5-5FF0-440F-A362-0A59F895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9D76F-1D11-483A-B839-2E2827201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076AD-8DF5-4C6B-B1D7-2B627AF8B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70B7A-8F4E-4C87-AF1B-318986E6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A0A49-7DA8-4873-AAD0-D82800DC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0F30A-6668-42B9-9C26-85D7717ED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4840A-690A-49AA-A661-83A15F2A9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60467-3ACA-4DEE-9C2F-40D23504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26E42-C5A1-4196-8A4B-94967D15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04D63-B08E-4A69-AF56-8F8F26384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809" r:id="rId2"/>
    <p:sldLayoutId id="2147503810" r:id="rId3"/>
    <p:sldLayoutId id="2147503811" r:id="rId4"/>
    <p:sldLayoutId id="2147503812" r:id="rId5"/>
    <p:sldLayoutId id="2147503813" r:id="rId6"/>
    <p:sldLayoutId id="2147503814" r:id="rId7"/>
    <p:sldLayoutId id="2147503815" r:id="rId8"/>
    <p:sldLayoutId id="2147503816" r:id="rId9"/>
    <p:sldLayoutId id="2147503817" r:id="rId10"/>
    <p:sldLayoutId id="214750381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201043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防治青少年近视新理念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青少年近视现状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新理念在防治青少年近视中的作用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学校和家庭在防治青少年近视中的责任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社会支持在防治青少年近视中的作用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青少年自身防治近视的措施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青少年近视现状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近视率居高不下</a:t>
            </a:r>
            <a:endParaRPr lang="zh-CN" altLang="en-US"/>
          </a:p>
        </p:txBody>
      </p:sp>
      <p:sp>
        <p:nvSpPr>
          <p:cNvPr id="10489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近视原因：长时间使用电子产品、不良用眼习惯等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青少年近视率逐年上升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近视危害：影响学习和生活，甚至可能导致失明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防治措施：加强健康教育，改善用眼环境，定期检查视力等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近视低龄化趋势</a:t>
            </a:r>
            <a:endParaRPr lang="zh-CN" altLang="en-US"/>
          </a:p>
        </p:txBody>
      </p:sp>
      <p:sp>
        <p:nvSpPr>
          <p:cNvPr id="10490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家长和学校应重视近视预防，采取有效措施保护青少年视力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长时间使用电子产品和缺乏户外活动是导致近视低龄化的主要原因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近视低龄化趋势明显，小学生近视率逐年增加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近年来，青少年近视率逐年上升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青少年近视的危害</a:t>
            </a:r>
            <a:endParaRPr lang="zh-CN" altLang="en-US"/>
          </a:p>
        </p:txBody>
      </p:sp>
      <p:sp>
        <p:nvSpPr>
          <p:cNvPr id="10490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影响心理健康：近视可能会导致自卑、抑郁等心理问题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影响运动：近视会影响运动能力，如打篮球、踢足球等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影响美观：近视需要佩戴眼镜，影响美观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影响视力：近视会导致视力下降，影响学习和生活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新理念在防治青少年近视中的作用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14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提倡户外活动</a:t>
            </a:r>
            <a:endParaRPr lang="zh-CN" altLang="en-US"/>
          </a:p>
        </p:txBody>
      </p:sp>
      <p:sp>
        <p:nvSpPr>
          <p:cNvPr id="10491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户外活动可以减轻眼睛疲劳，预防近视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户外活动可以增强身体素质，提高免疫力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户外活动可以促进青少年心理健康，减轻学习压力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户外活动可以培养青少年的团队合作精神和社交能力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减少近距离用眼</a:t>
            </a:r>
            <a:endParaRPr lang="zh-CN" altLang="en-US"/>
          </a:p>
        </p:txBody>
      </p:sp>
      <p:sp>
        <p:nvSpPr>
          <p:cNvPr id="10492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减少连续用眼时间，每20-30分钟休息一下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使用防蓝光眼镜或贴膜，减少电子产品对眼睛的伤害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定期进行视力检查，及早发现和干预近视问题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保持正确的用眼姿势，如调整屏幕高度和角度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科学合理使用电子产品</a:t>
            </a:r>
            <a:endParaRPr lang="zh-CN" altLang="en-US"/>
          </a:p>
        </p:txBody>
      </p:sp>
      <p:sp>
        <p:nvSpPr>
          <p:cNvPr id="10493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控制使用时间：避免长时间连续使用电子产品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保持适当距离：与屏幕保持一定的距离，避免近距离观看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调整屏幕亮度：根据环境光线调整屏幕亮度，避免过亮或过暗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定期休息：使用电子产品一段时间后，适当休息，放松眼睛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定期进行视力检查</a:t>
            </a:r>
            <a:endParaRPr lang="zh-CN" altLang="en-US"/>
          </a:p>
        </p:txBody>
      </p:sp>
      <p:sp>
        <p:nvSpPr>
          <p:cNvPr id="10493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检查方法：采用专业设备，进行准确的视力检查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定期检查的重要性：及时发现视力问题，及时治疗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检查频率：根据个人情况，定期进行视力检查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检查结果分析：根据检查结果，制定相应的防治措施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学校和家庭在防治青少年近视中的责任</a:t>
            </a:r>
            <a:endParaRPr lang="zh-CN" altLang="en-US"/>
          </a:p>
        </p:txBody>
      </p:sp>
      <p:sp>
        <p:nvSpPr>
          <p:cNvPr id="104944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44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https://d.book118.com/807201043065006031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Office Theme</vt:lpstr>
      <vt:lpstr>防治青少年近视新理念</vt:lpstr>
      <vt:lpstr>目录</vt:lpstr>
      <vt:lpstr>青少年近视现状</vt:lpstr>
      <vt:lpstr>近视率居高不下</vt:lpstr>
      <vt:lpstr>近视低龄化趋势</vt:lpstr>
      <vt:lpstr>青少年近视的危害</vt:lpstr>
      <vt:lpstr>新理念在防治青少年近视中的作用</vt:lpstr>
      <vt:lpstr>提倡户外活动</vt:lpstr>
      <vt:lpstr>减少近距离用眼</vt:lpstr>
      <vt:lpstr>科学合理使用电子产品</vt:lpstr>
      <vt:lpstr>定期进行视力检查</vt:lpstr>
      <vt:lpstr>学校和家庭在防治青少年近视中的责任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2024-09-03T16:25:22.513</cp:lastPrinted>
  <dcterms:created xsi:type="dcterms:W3CDTF">2024-09-03T08:25:22Z</dcterms:created>
  <dcterms:modified xsi:type="dcterms:W3CDTF">2024-09-03T08:25:25Z</dcterms:modified>
</cp:coreProperties>
</file>