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42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5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3C269-F8FD-43B6-8FFC-9ED27E76E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E567E-BBB6-4E77-99E0-A7D0E9ED5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4AE15-9385-45AB-B345-703103320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C27CC-A3FB-4CD8-BDE2-6517D1E6D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45F64B-4A9A-4B45-9798-AE93A19F6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B59EE0-87A7-4EFF-BE91-941D0C5C7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D1D3E7-BB8F-4608-9080-1FCAE8583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C9D895-1D87-4AB1-AB91-E7229E7EE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288E7-00C7-4B5C-AC51-C97FA4592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F81E2-1D3B-4091-8737-9C97100B3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2220D-E8B4-4290-BC0F-81F4BB982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32" r:id="rId2"/>
    <p:sldLayoutId id="2147483933" r:id="rId3"/>
    <p:sldLayoutId id="2147483934" r:id="rId4"/>
    <p:sldLayoutId id="2147483935" r:id="rId5"/>
    <p:sldLayoutId id="2147483936" r:id="rId6"/>
    <p:sldLayoutId id="2147483937" r:id="rId7"/>
    <p:sldLayoutId id="2147483938" r:id="rId8"/>
    <p:sldLayoutId id="2147483939" r:id="rId9"/>
    <p:sldLayoutId id="2147483940" r:id="rId10"/>
    <p:sldLayoutId id="214748394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00052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五年级上册15课小岛说课稿一等奖课案教学反思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课程背景与目标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教学内容与方法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学生表现与评价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教师自我反思与提升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总结与展望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https://d.book118.com/808000052063006026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五年级上册15课小岛说课稿一等奖课案教学反思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2024-09-03T18:29:06.065</cp:lastPrinted>
  <dcterms:created xsi:type="dcterms:W3CDTF">2024-09-03T10:29:06Z</dcterms:created>
  <dcterms:modified xsi:type="dcterms:W3CDTF">2024-09-03T10:29:07Z</dcterms:modified>
</cp:coreProperties>
</file>