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3BFF2-B478-4E78-84C9-E649027D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8915E-D4D4-48DC-90BF-B95B719D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69733-82A8-4232-800D-D858F12E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A724F-740C-47EA-907E-E0097237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276A4-9054-4BF1-A72E-07E2E511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2C2AC-45D2-41C3-A3A4-BB9B6C8A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DF67D-1792-4380-8D6B-76A6471A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9AFF8-4AB4-4700-B9B4-90D3655F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9E4D4-DE1D-496B-9D5F-C837C86F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B246-9954-426D-A698-2F5BBC26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89542-6FEB-4421-B2F7-FB641934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83" r:id="rId2"/>
    <p:sldLayoutId id="2147484984" r:id="rId3"/>
    <p:sldLayoutId id="2147484985" r:id="rId4"/>
    <p:sldLayoutId id="2147484986" r:id="rId5"/>
    <p:sldLayoutId id="2147484987" r:id="rId6"/>
    <p:sldLayoutId id="2147484988" r:id="rId7"/>
    <p:sldLayoutId id="2147484989" r:id="rId8"/>
    <p:sldLayoutId id="2147484990" r:id="rId9"/>
    <p:sldLayoutId id="2147484991" r:id="rId10"/>
    <p:sldLayoutId id="214748499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0077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老年人健康管理要点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9956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4" name="标题"/>
          <p:cNvSpPr txBox="1"/>
          <p:nvPr>
            <p:custDataLst>
              <p:tags r:id="rId5"/>
            </p:custDataLst>
          </p:nvPr>
        </p:nvSpPr>
        <p:spPr>
          <a:xfrm>
            <a:off x="105727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健康管理的重要性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矩形: 圆角 6"/>
          <p:cNvSpPr/>
          <p:nvPr>
            <p:custDataLst>
              <p:tags r:id="rId6"/>
            </p:custDataLst>
          </p:nvPr>
        </p:nvSpPr>
        <p:spPr>
          <a:xfrm>
            <a:off x="8826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序号"/>
          <p:cNvSpPr txBox="1"/>
          <p:nvPr>
            <p:custDataLst>
              <p:tags r:id="rId7"/>
            </p:custDataLst>
          </p:nvPr>
        </p:nvSpPr>
        <p:spPr>
          <a:xfrm>
            <a:off x="31800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8"/>
            </p:custDataLst>
          </p:nvPr>
        </p:nvSpPr>
        <p:spPr>
          <a:xfrm>
            <a:off x="320103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健康管理的主要内容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矩形: 圆角 6"/>
          <p:cNvSpPr/>
          <p:nvPr>
            <p:custDataLst>
              <p:tags r:id="rId9"/>
            </p:custDataLst>
          </p:nvPr>
        </p:nvSpPr>
        <p:spPr>
          <a:xfrm>
            <a:off x="30264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533400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534479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老年人常见健康问题及管理方法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5170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747776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748855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健康管理中的注意事项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73139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9594215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9635490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如何提高老年人的健康素养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94576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健康管理的重要性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提高生活质量</a:t>
            </a:r>
            <a:endParaRPr lang="zh-CN" altLang="en-US"/>
          </a:p>
        </p:txBody>
      </p:sp>
      <p:sp>
        <p:nvSpPr>
          <p:cNvPr id="10489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健康管理有助于预防疾病，减少医疗费用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健康管理可以提高老年人的生活质量，延长健康寿命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健康管理可以增强老年人的自信心，提高社会参与度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健康管理可以减轻家庭和社会的负担，提高社会生产力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预防疾病</a:t>
            </a:r>
            <a:endParaRPr lang="zh-CN" altLang="en-US"/>
          </a:p>
        </p:txBody>
      </p:sp>
      <p:sp>
        <p:nvSpPr>
          <p:cNvPr id="104901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定期体检：早期发现疾病，及时治疗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健康饮食：均衡营养，避免过度摄入高脂肪、高糖、高盐食物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适量运动：增强体质，提高免疫力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心理调适：保持乐观心态，避免焦虑、抑郁等负面情绪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及时发现健康问题</a:t>
            </a:r>
            <a:endParaRPr lang="zh-CN" altLang="en-US"/>
          </a:p>
        </p:txBody>
      </p:sp>
      <p:sp>
        <p:nvSpPr>
          <p:cNvPr id="10490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定期体检：及时发现身体异常，预防疾病发生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健康教育：提高健康意识，了解健康知识，养成良好的生活习惯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健康咨询：向专业人士寻求建议，了解自身健康状况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自我监测：关注身体变化，如体重、血压、血糖等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合理利用医疗资源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合理用药：根据病情需要，选择合适的药物和剂量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定期体检：及时发现健康问题，预防疾病发生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避免过度治疗：避免不必要的检查和治疗，减少医疗费用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健康教育：提高老年人的健康意识和自我管理能力，减少对医疗资源的依赖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1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健康管理的主要内容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定期体检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体检项目：血压、血糖、血脂、心电图等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定期体检的重要性：及时发现健康问题，预防疾病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体检频率：根据个人健康状况和医生建议确定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体检结果分析：根据体检结果调整生活方式和饮食习惯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合理饮食</a:t>
            </a:r>
            <a:endParaRPr lang="zh-CN" altLang="en-US"/>
          </a:p>
        </p:txBody>
      </p:sp>
      <p:sp>
        <p:nvSpPr>
          <p:cNvPr id="10493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适量饮食：控制食物摄入量，避免过量导致肥胖和疾病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均衡膳食：保证营养全面，避免单一食物摄入过多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定时饮食：保持规律的饮食习惯，避免暴饮暴食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清淡饮食：减少盐、油、糖的摄入，预防高血压、高血脂、糖尿病等疾病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适量运动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运动类型：选择适合老年人的运动，如散步、太极、瑜伽等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运动时间：每天至少进行30分钟的有氧运动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运动强度：根据个人身体状况调整运动强度，避免过度疲劳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运动频率：每周至少进行5次运动，保持一定的运动频率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心理调适</a:t>
            </a:r>
            <a:endParaRPr lang="zh-CN" altLang="en-US"/>
          </a:p>
        </p:txBody>
      </p:sp>
      <p:sp>
        <p:nvSpPr>
          <p:cNvPr id="10494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保持积极心态：面对生活压力和困难，保持积极乐观的心态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保持社交活动：与家人、朋友保持联系，参加社交活动，避免孤独感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培养兴趣爱好：参与自己喜欢的活动，如绘画、音乐、舞蹈等，提高生活质量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学会放松：通过冥想、深呼吸等方式，缓解紧张情绪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2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老年人常见健康问题及管理方法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高血压</a:t>
            </a:r>
            <a:endParaRPr lang="zh-CN" altLang="en-US"/>
          </a:p>
        </p:txBody>
      </p:sp>
      <p:sp>
        <p:nvSpPr>
          <p:cNvPr id="104956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7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定义：血压持续高于正常范围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症状：头晕、头痛、心悸、疲劳等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危害：增加心脏病、中风、肾病等风险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管理方法：健康饮食、适量运动、戒烟限酒、按时服药、定期监测血压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https://d.book118.com/808000077062006026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老年人健康管理要点</vt:lpstr>
      <vt:lpstr>目录</vt:lpstr>
      <vt:lpstr>健康管理的重要性</vt:lpstr>
      <vt:lpstr>提高生活质量</vt:lpstr>
      <vt:lpstr>预防疾病</vt:lpstr>
      <vt:lpstr>及时发现健康问题</vt:lpstr>
      <vt:lpstr>合理利用医疗资源</vt:lpstr>
      <vt:lpstr>健康管理的主要内容</vt:lpstr>
      <vt:lpstr>定期体检</vt:lpstr>
      <vt:lpstr>合理饮食</vt:lpstr>
      <vt:lpstr>适量运动</vt:lpstr>
      <vt:lpstr>心理调适</vt:lpstr>
      <vt:lpstr>老年人常见健康问题及管理方法</vt:lpstr>
      <vt:lpstr>高血压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2024-09-03T17:48:02.084</cp:lastPrinted>
  <dcterms:created xsi:type="dcterms:W3CDTF">2024-09-03T09:48:02Z</dcterms:created>
  <dcterms:modified xsi:type="dcterms:W3CDTF">2024-09-03T09:48:04Z</dcterms:modified>
</cp:coreProperties>
</file>