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B9E15-A83F-47D4-8570-E646E4AF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EF802-7F1A-480D-B085-DC66B82F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14016-27DC-4A54-A699-28CA765C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820F5-5396-4058-B9CA-F6A160F64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54566-E23E-43C1-9FF2-F1C821FB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6B886-2F51-42A1-ADC6-D5806C32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3C172-0C32-4550-BE3C-97FB4E08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39568-B3E0-45BB-93A4-02DB34858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FE62F-B551-4EB4-B59D-F6713E56D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6DF6A-FC29-47E6-B12F-C06D06440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59200-79BA-4FCE-A49C-D030824C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1056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心理知识技能大赛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心理知识介绍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心理技能训练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心理知识应用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心理知识技能大赛活动安排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大赛参赛准备与技巧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大赛成果展示与评价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心理知识介绍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心理学是一门研究人类行为和思维的学科，旨在揭示人类行为的原理和心理过程的发生机制。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心理学研究涉及感知、认知、情感、动机、发展、社会互动等方面，通过实验、观察、调查等方法探究人类行为的内在规律和心理活动的变化过程。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心理学的基本概念包括意识、认知、情感、动机、人格、发展等，这些概念是理解人类行为和思维的基础。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心理学基本概念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心理学研究方法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通过问卷、访谈等方式收集数据，分析人类心理活动的特点和规律。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通过观察和记录人类行为和思维的过程，分析其内在规律和特点。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通过控制某些变量来观察结果的变化，以探究心理现象的原因和规律。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对个别个体或群体进行深入的研究和分析，探究其心理特点和规律。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科学心理学的诞生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精神分析学派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人本主义学派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心理学发展历程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以冯特在莱比锡大学建立第一个心理学实验室为标志，标志着科学心理学的诞生。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以华生为代表，主张用实验方法研究人类行为和思维，强调环境对个体行为的影响。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以弗洛伊德为代表，关注个体内部的心理过程和动机，强调潜意识对行为的影响。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以马斯洛和罗杰斯为代表，关注人的自我实现和成长，强调人的主观能动性和内在价值。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心理技能训练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7" r="19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能够准确识别自己的情绪，理解情绪产生的原因和影响。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学会控制和调节情绪，保持情绪稳定，避免情绪波动过大。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能够适当地表达自己的情绪，与他人进行有效的沟通。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通过适当的方式释放情绪，如运动、音乐、绘画等，减轻心理压力。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情绪释放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人际沟通技能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能够耐心倾听他人的意见和想法，理解对方的意图和需求。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能够清晰、准确地表达自己的观点和想法，使他人易于理解。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能够妥善处理人际冲突，化解矛盾，维护良好的人际关系。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能够与他人合作完成任务，协调各方资源，达成共同目标。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了解自己的优点和不足，明确自己的价值观和目标。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自知之明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能够客观地评价自己的表现和成果，及时调整自己的行为和态度。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能够控制自己的行为和情绪，保持自我平衡和稳定。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能够激励自己不断努力，追求更高的目标和成就。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了解挫折的本质和产生原因，认识到挫折是成长和进步的契机。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挫折认知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自我保护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掌握有效的应对挫折的方法和技巧，如积极面对、寻求帮助、调整目标等。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培养心理韧性，在面对挫折时保持坚韧不拔的精神和乐观的心态。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学会保护自己的权益和安全，避免受到过度的伤害和损失。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应对挫折技能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心理知识应用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心理知识在心理咨询与治疗领域的应用非常广泛。心理咨询师运用心理学的理论和方法，帮助来访者解决心理问题，促进其心理健康。常见的心理咨询方法包括认知行为疗法、人本主义疗法和心理分析等。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和培训领域，心理知识技能的应用也十分重要。教师和培训师可以利用心理学原理，设计更符合学习者心理需求的教学内容和教学方法，提高学习效果。例如，应用行为主义心理学中的奖励和惩罚机制，可以有效地激励学生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企业管理中，心理知识技能同样具有不可替代的作用。企业管理者可以利用心理学原理，了解员工的需求和动机，制定更有效的激励措施，提高员工的工作积极性和满意度。同时，心理知识也可以帮助企业管理者更好地处理员工关系，解决团队内部的冲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教育与培训中的应用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企业管理中的应用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心理知识应用 心理咨询与治疗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https://d.book118.com/808001056023006026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2024-09-03T04:07:58.685</cp:lastPrinted>
  <dcterms:created xsi:type="dcterms:W3CDTF">2024-09-02T20:07:58Z</dcterms:created>
  <dcterms:modified xsi:type="dcterms:W3CDTF">2024-09-02T20:08:00Z</dcterms:modified>
</cp:coreProperties>
</file>