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BACCA-FA66-4B08-85FD-1F17E1F1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150C6-5163-46BB-8AFB-FAEB4C455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E3F70-F1F6-4552-AF79-4FCAFACF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C968D-4CBB-4B34-9E20-91143C059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BF6F4-6EA2-4DB9-AB7E-21B190293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C2EBC-8B9A-464A-9312-243D059B9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BCDD11-1637-4C99-98C9-519C90674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5EAA9-46C3-44DA-96D5-75AD3AE04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0F048-AD8D-4BF1-9419-B5FE9960A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8D2D1-D522-4FC0-90D8-E939160EA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77297-B5FA-4355-9D26-105C796B9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1060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社区冬季消防安全知识讲座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社区冬季火灾的危害与特点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社区居民冬季消防安全知识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社区冬季消防安全措施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案例分析：社区冬季火灾事故教训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互动环节：现场提问与解答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社区冬季火灾的危害与特点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火灾对社区居民生命财产安全的威胁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火灾可能导致居民受伤或死亡，造成不可挽回的悲剧。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火灾可能导致居民财产严重受损，造成经济损失。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社区秩序混乱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火灾可能导致社区秩序混乱，影响居民正常生活。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冬季火灾的特点与成因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取暖设备故障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冬季烤火、取暖时，居民可能违规使用明火，如煤炉、炭火等，易引发火灾。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违规使用明火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电气线路老化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冬季家庭用电量增加，电气线路老化、超负荷运转等问题可能导致火灾发生。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冬季气温较低，居民使用取暖设备频率增加，设备故障引发火灾的风险相应提高。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通过宣传教育，提高居民对冬季火灾危害的认识，增强安全意识。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提高居民安全意识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加强预防措施，降低火灾事故发生的概率，保障居民生命财产安全。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减少火灾事故发生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保持社区安全稳定，为居民营造良好的生活环境。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维护社区和谐稳定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社区冬季火灾的预防重要性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社区居民冬季消防安全知识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了解取暖设备的正确使用方法，遵循使用说明，避免使用劣质或过期取暖设备。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在使用取暖设备时，应先检查设备是否完好无损，确保没有漏电、漏气等问题。同时，要保持取暖设备与易燃物品的安全距离，避免在取暖设备附近放置窗帘、家具等易燃物品。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81" r="22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正确使用取暖设备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掌握安全使用燃气和电器的知识，遵循安全操作规程，避免发生火灾事故。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在使用燃气和电器时，要确保通风良好，防止一氧化碳中毒。同时，要定期检查燃气和电器线路是否老化、破损，及时更换老旧线路和设备。此外，切勿私拉乱接电线，避免超负荷用电。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安全使用燃气和电器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家庭消防器材的配备与使用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了解家庭消防器材的种类和用途，掌握正确的使用方法，确保在火灾发生时能够及时扑灭初起火灾。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家庭应配备灭火器、灭火毯、烟雾报警器等消防器材。在使用灭火器时，应先拔掉保险销，然后对准火源根部进行扫射。在火灾发生时，应迅速报警并利用灭火器材进行扑救，同时尽快撤离火场。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总结词：掌握火场逃生与自救的基本知识和技能，了解如何应对不同类型的火灾和紧急情况。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详细描述：在火场逃生时，应保持冷静，迅速判断火势和安全出口位置。如果起火点在附近，应迅速离开房间并关闭房门，以减缓火势蔓延。如果无法逃离房间，应立即寻找避难所并拨打119报警电话求救。在自救方面，应学习心肺复苏等基本的急救技能，以便在发生火灾时能够及时救助伤员。同时，要了解如何正确使用灭火器材和如何扑灭不同类型的火灾，如油类火灾、电气火灾等。此外，还应该了解如何预防火灾的发生，如定期检查家庭电路、不乱丢烟蒂等。通过掌握这些知识和技能，可以有效地提高社区居民在冬季的消防安全意识和应对火灾的能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火场逃生与自救知识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社区冬季消防安全措施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https://d.book118.com/808001060023006026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2024-09-03T04:07:58.677</cp:lastPrinted>
  <dcterms:created xsi:type="dcterms:W3CDTF">2024-09-02T20:07:58Z</dcterms:created>
  <dcterms:modified xsi:type="dcterms:W3CDTF">2024-09-02T20:08:00Z</dcterms:modified>
</cp:coreProperties>
</file>