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10D53-FE78-4002-AF2D-A349D070A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1C144-A235-4CD0-A134-5267F3E2B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26607-83C9-4616-873E-7BEEEE075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CB7EA-DD4C-481A-8A12-983A3557B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DA992-8108-4573-AC73-AD44B57D4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D916C4-7B42-4607-9F87-213B632D7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F3443F-C6A2-4435-983C-DE89590BA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F5752-E210-4E61-9B13-47C1220A3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A0F11-402F-4FEF-ABCF-3C44B81FC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1088B-D760-437A-90C2-CD323D03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705BF-3D5A-41BC-BB3B-5E3C5883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107711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主题班队会课件－法制教育增强自我保护意识和能力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法制教育的重要性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增强自我保护意识和能力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法制教育的内容和方法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青少年法制教育的实施途径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法制教育的效果评估与改进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法制教育的重要性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法律是维护社会秩序和保护公民权益的重要工具，通过法制教育，学生能够理解法律与自我保护的密切关系，学会运用法律武器保护自己的合法权益。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了解法律赋予公民的基本权利和义务，让学生认识到自己在社会中的地位和责任，增强自我保护的意识和能力。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理解法律与自我保护的关系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12" b="12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培养遵纪守法的公民意识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法制教育有助于培养学生的遵纪守法意识，让他们明确知道哪些行为是合法的，哪些是违法的，从而自觉遵守法律法规和社会道德规范。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了解法律对于社会稳定和发展的重要性，培养学生的责任感和公德心，让他们成为遵纪守法的良好公民。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30" r="340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提升青少年对法制的认识和尊重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引导学生树立正确的法治观念，培养他们依法办事、依法维权的能力，为建设社会主义法治国家贡献力量。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通过法制教育，提升青少年对法制的认识和尊重，让他们了解法律在国家治理和社会生活中的作用，增强对法律的信仰和敬畏。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增强自我保护意识和能力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了解并识别潜在的危险环境，学会避免进入危险区域或接触危险物品。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教育孩子认识常见的危险环境和物品，如高压电、煤气、火源、刀具等，并告知他们如何避免接近这些危险物品。同时，教育孩子不要随意进入陌生环境或与陌生人接触，以免发生意外。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识别和避免危险环境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掌握应对紧急情况的技巧，如火灾、地震等自然灾害以及遭遇陌生人、交通事故等突发事件的应对措施。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教育孩子如何应对紧急情况，如火灾逃生、地震躲避、遇到陌生人时的自我保护等。同时，教授孩子基本的急救知识和技能，如心肺复苏、止血等，以便在紧急情况下能够自救或救助他人。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学习应对紧急情况的技巧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通过日常生活中的实践和训练，培养孩子的自我保护意识和习惯，让他们在日常生活中能够主动防范危险。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时刻保持警觉，不轻信陌生人或未经证实的信息。鼓励孩子在遇到可疑情况时及时向家长或老师报告。同时，教育孩子遵守交通规则、不随意横穿马路等安全常识，培养他们良好的安全习惯。此外，还可以通过模拟演练等方式，让孩子在实际操作中提高自我保护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培养自我保护的意识和习惯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法制教育的内容和方法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https://d.book118.com/808001077112006024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2024-08-31T23:36:42.733</cp:lastPrinted>
  <dcterms:created xsi:type="dcterms:W3CDTF">2024-08-31T15:36:42Z</dcterms:created>
  <dcterms:modified xsi:type="dcterms:W3CDTF">2024-08-31T15:36:44Z</dcterms:modified>
</cp:coreProperties>
</file>