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1DA80-767C-4D13-8AA8-F97597BAB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899BC-A008-46FC-AB67-6BA4B553B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CF48C3-9709-4FAA-AE1B-C4E9FE511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102CD-1CA6-4C96-B714-14F77183C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888A32-F209-4E5C-A13D-8A92C7763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E7D994-25C4-4B1C-9690-5B5A80335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0E000E-9A77-4F79-A410-2DE49846C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9507C8-34B9-41F3-B6CE-EC9182793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5F5F7-A322-4732-9B60-D6DDAD04F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D1FB5-A3FA-48C2-85BF-48358AD92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E5D80-A61C-4CBF-9178-F86F12D99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0113504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预防犯罪导入新课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犯罪的概念与类型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预防犯罪的重要性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预防犯罪的方法与策略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课堂互动与讨论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引言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犯罪的概念与类型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06" b="148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犯罪是一种违反法律的行为，通常会对社会造成危害。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犯罪是指违反法律的行为，这些行为被认为是有害的，会对社会造成危害。犯罪行为不仅违反了法律，也违背了社会伦理和道德标准。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犯罪的定义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031" r="23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犯罪可以根据不同的标准进行分类，如暴力犯罪、财产犯罪、毒品犯罪等。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标准，犯罪可以分为多种类型。例如，根据犯罪的性质，可以分为暴力犯罪、财产犯罪、毒品犯罪等。此外，还可以根据犯罪的严重程度、犯罪主体的不同等进行分类。不同类型的犯罪具有不同的特点和危害程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犯罪的类型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犯罪的严重性因犯罪类型和情节而异，对个人和社会都可能造成严重影响。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的严重性因犯罪类型和情节的不同而有所差异。一些犯罪可能对受害者造成身体伤害或财产损失，而另一些犯罪则可能对整个社会的安全和秩序造成严重影响。例如，恐怖主义犯罪、毒品犯罪等都可能对社会的稳定和安全造成严重威胁。预防和控制犯罪对于维护个人安全和社会秩序至关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犯罪的严重性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预防犯罪的重要性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降低犯罪率有助于减少社会动荡和不安定因素，保持社会秩序的稳定。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预防犯罪能够减少对公民生命财产安全的威胁，提高社会整体安全感。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保障公共安全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2917" r="229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稳定的社会环境有利于吸引投资，促进经济发展，提高国家竞争力。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对社会的益处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预防犯罪能够减少个人受到犯罪侵害的风险，保障个人财产和人身安全。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保护个人权益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917" r="8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提高个人安全感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750" b="1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08" r="18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降低犯罪率有助于增强个人在社会中的安全感，减少恐惧和不安。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稳定的社会环境有利于个人追求事业发展，实现个人价值。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对个人的益处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预防犯罪能够减少家庭成员受到犯罪侵害的风险，保持家庭关系的和谐稳定。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125" r="171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良好的家庭环境有利于子女的健康成长和教育，培养良好的品德和行为习惯。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子女教育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预防犯罪能够减少家庭财产被盗或被犯罪侵害的风险，保护家庭财富安全。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家庭财富保护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对家庭的益处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预防犯罪的方法与策略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https://d.book118.com/808001135044006040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2024-09-18T15:48:50.802</cp:lastPrinted>
  <dcterms:created xsi:type="dcterms:W3CDTF">2024-09-18T07:48:50Z</dcterms:created>
  <dcterms:modified xsi:type="dcterms:W3CDTF">2024-09-18T07:48:52Z</dcterms:modified>
</cp:coreProperties>
</file>