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BB837-6BEE-45C6-9B01-06016E0A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8BF32-D393-4A6E-8738-6FDA6A20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4A81B-31C1-4489-9C16-AD75475B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B95D5-198A-4C2B-B54D-107CCF5B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E52365-3563-4DC0-8041-5F0EE94B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049561-026C-4365-BA8B-3534645D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5BE30-5948-45C1-9C26-AE92DF344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77FC4-D9A1-4B31-945F-E399DFE6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E2303-B1AF-4765-8882-AD29888D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19CD2-6BA1-4C37-B493-F09A9EED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EB24F-05A0-464D-AAD7-B83B05CD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2037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蜂窝织炎护理常规\n## 1.蜂窝织炎概述及病因\n### 1.1蜂窝织炎的定义与分类\n### 1.2蜂窝织炎的发病原因\n### 1.3蜂窝织炎的易感人群\n## 2.蜂窝织炎的临床表现\n### 2.1蜂窝织炎的常见症状\n### 2.2蜂窝织炎的体征\n### 2.3蜂窝织炎的并发症\n## 3.蜂窝织炎的诊断与鉴别诊断\n### 3.1蜂窝织炎的诊断依据\n### 3.2蜂窝织炎的鉴别诊断\n### 3.3蜂窝织炎的诊断流程\n## 4.蜂窝织炎的治疗原则与方法\n### 4.1蜂窝织炎的治疗原则\n### 4.2蜂窝织炎的药物治疗\n### 4.3蜂窝织炎的手术治疗\n## 5.蜂窝织炎的护理常规\n### 5.1蜂窝织炎的一般护理\n### 5.2蜂窝织炎的疼痛护理\n### 5.3蜂窝织炎的康复护理\n## 6.蜂窝织炎的预防与健康教育\n### 6.1蜂窝织炎的预防措施\n### 6.2蜂窝织炎的健康教育\n### 6.3蜂窝织炎的随访与康复指导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蜂窝织炎护理常规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蜂窝织炎概述及病因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蜂窝织炎是一种炎症性疾病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主要侵犯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皮下组织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病灶呈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蜂窝状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蜂窝织炎的分类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细菌性蜂窝织炎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：由细菌感染引起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非细菌性蜂窝织炎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：由非细菌性炎症引起，如病毒感染、寄生虫感染等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细菌性蜂窝织炎的发病原因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金黄色葡萄球菌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链球菌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大肠杆菌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非细菌性蜂窝织炎的发病原因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水痘-带状疱疹病毒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巨细胞病毒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寄生虫感染：如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血吸虫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蜂窝织炎的易感人群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6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年龄因素：儿童和青少年容易发病</a:t>
                </a:r>
                <a:endParaRPr/>
              </a:p>
            </p:txBody>
          </p:sp>
          <p:cxnSp>
            <p:nvCxnSpPr>
              <p:cNvPr id="26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免疫系统功能低下的人群：如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艾滋病患者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长期使用免疫抑制剂的患者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27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有慢性疾病史的人群：如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慢性皮肤病变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慢性关节炎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蜂窝织炎的临床表现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局部红肿、疼痛、发热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红肿：病灶周围皮肤红肿，边界不清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疼痛：病灶部位疼痛，触痛明显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发热：病程早期出现，体温可达38℃以上</a:t>
                </a:r>
                <a:endParaRPr/>
              </a:p>
            </p:txBody>
          </p:sp>
          <p:sp>
            <p:nvSpPr>
              <p:cNvPr id="28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关节活动受限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病灶部位关节肿胀、疼痛，活动受限</a:t>
                </a:r>
                <a:endParaRPr/>
              </a:p>
            </p:txBody>
          </p:sp>
          <p:sp>
            <p:nvSpPr>
              <p:cNvPr id="28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淋巴结肿大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颈部、腋窝、腹股沟等部位淋巴结肿大，压痛</a:t>
                </a:r>
                <a:endParaRPr/>
              </a:p>
            </p:txBody>
          </p:sp>
          <p:sp>
            <p:nvSpPr>
              <p:cNvPr id="29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皮肤病变</a:t>
                </a:r>
                <a:endParaRPr/>
              </a:p>
            </p:txBody>
          </p:sp>
          <p:sp>
            <p:nvSpPr>
              <p:cNvPr id="30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病灶部位皮肤红肿、触痛，严重时可出现水疱、脓疱</a:t>
                </a:r>
                <a:endParaRPr/>
              </a:p>
            </p:txBody>
          </p:sp>
        </p:grpSp>
        <p:grpSp>
          <p:nvGrpSpPr>
            <p:cNvPr id="30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肌肉病变</a:t>
                </a:r>
                <a:endParaRPr/>
              </a:p>
            </p:txBody>
          </p:sp>
          <p:sp>
            <p:nvSpPr>
              <p:cNvPr id="3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病灶部位肌肉僵硬、压痛，严重时可出现肌肉痉挛、功能障碍</a:t>
                </a:r>
                <a:endParaRPr/>
              </a:p>
            </p:txBody>
          </p:sp>
        </p:grpSp>
        <p:grpSp>
          <p:nvGrpSpPr>
            <p:cNvPr id="30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关节病变</a:t>
                </a:r>
                <a:endParaRPr/>
              </a:p>
            </p:txBody>
          </p:sp>
          <p:sp>
            <p:nvSpPr>
              <p:cNvPr id="3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病灶部位关节肿胀、疼痛，活动受限，严重时可出现关节畸形、功能障碍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脓肿形成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病灶部位脓肿形成，需手术治疗</a:t>
                </a:r>
                <a:endParaRPr/>
              </a:p>
            </p:txBody>
          </p:sp>
          <p:sp>
            <p:nvSpPr>
              <p:cNvPr id="3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蜂窝织炎性血栓静脉炎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炎症侵犯静脉，导致血栓形成，需抗凝治疗</a:t>
                </a:r>
                <a:endParaRPr/>
              </a:p>
            </p:txBody>
          </p:sp>
          <p:sp>
            <p:nvSpPr>
              <p:cNvPr id="3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蜂窝织炎性肾炎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炎症侵犯肾脏，导致肾功能损害，需积极治疗</a:t>
                </a:r>
                <a:endParaRPr/>
              </a:p>
            </p:txBody>
          </p:sp>
          <p:sp>
            <p:nvSpPr>
              <p:cNvPr id="3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蜂窝织炎的诊断与鉴别诊断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局部红肿、疼痛、发热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淋巴结肿大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血常规：白细胞计数升高，中性粒细胞比例升高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炎症指标：C反应蛋白、红细胞沉降率升高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细菌培养：病灶部位细菌培养阳性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蜂窝织炎的诊断依据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蜂窝织炎的鉴别诊断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病灶部位红肿、疼痛，但无蜂窝状改变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病灶部位局限性红肿、疼痛，无蜂窝状改变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淋巴管炎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淋巴管红肿、疼痛，无蜂窝状改变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4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5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5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5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5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根据临床表现进行初步诊断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5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进行实验室检查，如血常规、炎症指标、细菌培养等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5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结合检查结果，进行鉴别诊断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6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确诊后，根据病情制定治疗方案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蜂窝织炎的诊断流程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https://d.book118.com/808002037043006037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蜂窝织炎护理常规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2024-09-17T01:21:20.146</cp:lastPrinted>
  <dcterms:created xsi:type="dcterms:W3CDTF">2024-09-16T17:21:20Z</dcterms:created>
  <dcterms:modified xsi:type="dcterms:W3CDTF">2024-09-16T17:21:22Z</dcterms:modified>
</cp:coreProperties>
</file>