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32EC0-99F5-44A5-BCA4-0767CE1A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0066F-B479-460F-84F0-0D112A96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E79E1-2CFC-4EAD-BE65-49A595B8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BF6B1-108B-473A-9B70-744967A3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A4009-D12A-42B8-8256-05714794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08ABD-EF4B-4D92-B240-DC70995A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7FE96-3C06-4F52-8175-6C08C2472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1BD74-407D-4DC1-8F07-DD43AF8A6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281F-7C58-4765-B2FF-54244110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1C607-626B-4ABD-8B9D-DF9DBAA1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B7882-D512-4EA7-912B-ADD30613D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3043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婴儿脑穿刺后护理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63" r="23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脑穿刺手术简介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手术通常通过颅骨钻孔或立体定向技术进行，以获取脑组织样本或释放脑脊液。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脑穿刺手术是一种紧急医疗措施，用于诊断和治疗某些严重的脑部疾病，如颅内出血、感染或脑积水等。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38" b="2773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术后护理对于婴儿的恢复和预后至关重要，因为婴儿的脑部发育尚未完全成熟，容易受到损伤和感染。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良好的术后护理可以降低并发症的风险，促进婴儿的脑部发育和恢复。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保持伤口周围清洁，定期更换敷料，避免感染。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家长应避免触碰伤口，避免引起疼痛和出血。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密切观察伤口愈合情况，如发现红肿、渗出等异常情况应及时就医。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定期测量体温，预防发热或低体温。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心率、呼吸监测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注意观察宝宝的心率和呼吸是否正常。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留意宝宝的精神状态和意识变化，如有异常及时报告医生。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继续母乳喂养，确保宝宝获得足够的营养。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根据宝宝的恢复情况，逐步添加辅食，保证营养均衡。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根据医生的建议，适当调整宝宝的饮食，以满足术后恢复需求。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颅内出血是婴儿脑穿刺后常见的并发症之一，家长应密切观察宝宝是否有颅内出血的症状，如意识障碍、瞳孔不等大、抽搐等。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若出现颅内出血症状，应及时就医，医生会根据出血量采取相应的治疗措施，包括药物治疗、手术治疗等。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预防颅内出血的关键是严格遵守医生的建议，在宝宝脑穿刺后保持安静，避免剧烈活动和情绪激动。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42" b="312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颅内出血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https://d.book118.com/808003043011006047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2024-09-28T05:08:51.218</cp:lastPrinted>
  <dcterms:created xsi:type="dcterms:W3CDTF">2024-09-27T21:08:51Z</dcterms:created>
  <dcterms:modified xsi:type="dcterms:W3CDTF">2024-09-27T21:08:53Z</dcterms:modified>
</cp:coreProperties>
</file>