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85631-C8BF-484D-B752-1D5C5F9E5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DA722-6A9B-4007-934D-64C3D706B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A2101-4EE9-477A-B26B-5D0172FF5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8ACA4-851B-4C6D-BFC5-A870B7E6D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040C15-6896-4187-AD01-515E1319C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67AEC7-74C0-445D-B700-0C40AB5A0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8EF05-3043-40C7-B275-3A6851071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405AE-4863-46D4-8156-82EA9BF71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06DFB-9B9C-4169-AFA8-C12D7BC02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1A56A-A3DA-4A03-8D2D-CE6011836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7DE02-CB22-49BC-8B2C-5B30F05F8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400003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《小学心理健康教育》ppt课件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小学心理健康教育概述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小学心理健康教育的方法与技巧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小学心理健康教育课程设计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小学心理健康教育实践案例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小学心理健康教育的挑战与展望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小学心理健康教育概述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小学心理健康教育是根据小学生生理、心理发展特点，运用有关心理教育方法和手段，培养学生良好的心理素质，促进学生身心全面和谐发展的教育活动。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心理健康教育是小学生全面发展的重要组成部分，对于提高学生的心理素质、促进学生身心健康具有重要意义。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79" r="2987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提高学生心理素质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通过心理健康教育，帮助学生了解自己的心理特点，增强自我认知和自我调节能力，提高学生的心理素质。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培养良好行为习惯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通过心理健康教育，引导学生树立正确的价值观和行为准则，培养良好的行为习惯和生活方式。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预防心理问题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通过心理健康教育，及时发现和解决学生的心理问题，预防和减少心理障碍的发生。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小学心理健康教育目标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帮助学生了解自己的性格、兴趣、价值观等方面的特点，增强自我认知和自我评价能力。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引导学生学会调节自己的情绪，掌握有效的情绪管理技巧和方法。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培养学生良好的人际交往能力，学会与他人建立和谐的人际关系。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学习心理教育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帮助学生掌握科学的学习方法和策略，提高学习效率和成绩。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小学心理健康教育内容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小学心理健康教育的方法与技巧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通过师生互动、生生互动的方式，引导学生积极参与课堂活动，提高学习效果。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教师在课堂上提出问题，引导学生思考并回答，同时鼓励学生之间的讨论和交流，形成良好的课堂互动氛围。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利用多媒体手段，如图片、视频、音频等，辅助讲解，增强学生对知识的理解和记忆。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教师通过PPT展示心理健康教育相关的图片、视频和音频资料，帮助学生更好地理解心理健康教育的概念和意义。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教师将学生分成小组，布置心理健康教育相关的探究任务，让学生通过小组合作、讨论和交流，共同完成任务，提高团队协作和自主学习能力。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通过实际操作、亲身体验的方式，让学生更好地理解知识，提高学习效果。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教师可以设计一些心理健康教育相关的活动或游戏，让学生在参与中体验和学习心理健康知识，例如角色扮演、心理测试等。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通过小组合作、探究学习等方式，培养学生的团队协作和自主学习能力。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体验式教学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情境式教学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通过创设情境、模拟场景的方式，让学生在真实的情境中学习知识，提高学习效果。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教师可以选择一些与心理健康教育相关的案例或故事，引导学生进行分析和讨论，让学生从案例中汲取经验教训，提高分析问题和解决问题的能力。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通过案例分析、故事讲述等方式，引导学生深入思考，培养分析问题和解决问题的能力。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教师可以创设一些与心理健康教育相关的情境或场景，例如模拟心理咨询、模拟危机处理等，让学生在情境中学习和体验心理健康知识。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将游戏元素融入教学中，让学生在轻松愉快的氛围中学习知识，提高学习效果。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教师可以设计一些与心理健康教育相关的游戏或竞赛，例如心理知识抢答、心理情景剧等，让学生在游戏中学习和掌握心理健康知识。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游戏化教学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小学心理健康教育课程设计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https://d.book118.com/808004000032006026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2024-09-03T07:32:50.185</cp:lastPrinted>
  <dcterms:created xsi:type="dcterms:W3CDTF">2024-09-02T23:32:50Z</dcterms:created>
  <dcterms:modified xsi:type="dcterms:W3CDTF">2024-09-02T23:32:52Z</dcterms:modified>
</cp:coreProperties>
</file>