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8FB28F-9E81-4ABC-947B-AD71D5BF01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B5F841-41CB-4714-99E5-069ECD961A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D1DF64-08C5-4106-9A28-7D538302CA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84EBBB-6D99-47F4-82EC-A97F0E1AD5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012BA62-A1F2-4228-8355-31BCB55EA7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D62CC3F-2C7B-47E3-A5C8-AAA27D8E5B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EC4EEE6-EF5A-4139-B17B-AC4C3AC3AD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FDD508-D7E1-47FB-86FC-DC09CDB614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8B820B-F356-466D-BF9B-98CA15A7A3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B4437D-360B-41CE-A9DA-CFD1A49DB2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53B467-9CDB-499C-9002-0F75A02E9B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800405410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邮储银行行业复工报告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78147" y="3109993"/>
            <a:ext cx="2809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001506" y="3109993"/>
            <a:ext cx="30765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邮储银行行业复工情况概述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邮储银行行业复工影响分析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邮储银行行业复工策略及措施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邮储银行行业复工效果评估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邮储银行行业未来展望与建议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应对新冠疫情带来的挑战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新冠疫情对全球经济造成了严重冲击，邮储银行作为金融行业的重要一员，需要积极应对挑战，保障金融服务的稳定性和连续性。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推动行业复工复产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随着国内疫情防控形势的逐渐好转，各行各业开始有序复工复产。邮储银行作为支持实体经济发展的重要力量，需要积极推动行业复工复产，为经济复苏贡献力量。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486" r="2348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报告将详细介绍邮储银行各分支机构在复工复产过程中的情况，包括复工时间、人员到岗情况、业务恢复情况等。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邮储银行各分支机构复工情况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报告将重点介绍邮储银行在支持企业复工复产方面的措施和成效，包括信贷投放、减费让利、创新金融产品等。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邮储银行支持企业复工复产情况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报告将对邮储银行在疫情防控中的表现进行客观评价，包括防疫措施落实情况、员工健康状况、客户服务质量等。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邮储银行在疫情防控中的表现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邮储银行行业复工情况概述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0" b="16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邮储银行在2023年2月6日正式复工，此前由于疫情影响，该行进行了为期一个月的停业调整。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截至目前，邮储银行全国范围内的网点已全面恢复营业，员工到岗率超过95%，各项业务恢复正常运转。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复工时间和进度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复工进度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复工时间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线上业务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复工后，邮储银行加大了线上业务的推广力度，通过手机银行、网上银行等渠道为客户提供便捷的金融服务，线上业务量较疫情前增长了30%。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583" r="16583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线下业务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随着网点全面恢复营业，邮储银行的线下业务也逐步回归正轨，包括存取款、贷款、理财等各项业务均有序开展。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客户服务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邮储银行在复工后积极提升客户服务质量，加强了对客户的关怀和回访工作，客户满意度得到了显著提升。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复工后的业务运营情况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疫情防控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随着疫情形势的不断变化，邮储银行需要持续加强疫情防控工作，确保员工和客户的健康安全。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经济下行压力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当前经济形势下，部分企业和个人面临还款压力，可能对邮储银行的信贷业务产生一定影响。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金融科技发展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随着金融科技的快速发展，传统银行业面临着数字化转型的压力和挑战，邮储银行需要加大科技投入和创新力度，以适应市场需求的变化。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面临的挑战和困难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邮储银行行业复工影响分析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复工后，邮储银行能够恢复正常的客户服务，包括面对面咨询、业务办理等，提升客户服务质量。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417" r="1641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客户服务质量提升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疫情期间，邮储银行加大了线上服务力度，复工后将继续推动线上服务转型，提高线上业务办理效率和客户体验。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线上服务转型加速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5792" r="15792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复工后，邮储银行将密切关注客户需求变化，及时调整服务策略和产品创新，满足客户的多样化需求。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客户需求变化应对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对客户服务的影响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1092" b="1109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对员工工作的影响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工作效率提升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复工后，员工能够恢复正常的工作状态，提高工作效率和业务处理速度。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团队协作加强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复工有助于员工之间的沟通和协作，加强团队凝聚力和协作效率。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员工培训和技能提升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邮储银行将利用复工后的时间，加强员工培训和技能提升，提高员工的专业素质和服务水平。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1833" r="2183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科技支撑和保障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邮储银行将加大科技投入和支撑力度，提升信息系统的稳定性和安全性，保障业务的连续性和高效运行。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业务恢复和拓展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复工后，邮储银行将全面恢复各项业务，并积极拓展新的业务领域和市场，保持业务连续性和稳定性。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风险管理和防控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邮储银行将加强风险管理和防控，确保业务运行的安全和稳定，防范各类风险事件的发生。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对业务连续性的影响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https://d.book118.com/808004054107006036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2024-09-16T02:44:57.426</cp:lastPrinted>
  <dcterms:created xsi:type="dcterms:W3CDTF">2024-09-15T18:44:57Z</dcterms:created>
  <dcterms:modified xsi:type="dcterms:W3CDTF">2024-09-15T18:44:59Z</dcterms:modified>
</cp:coreProperties>
</file>