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59BA9-F113-42A3-9404-6AB7A302C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9864E-C326-4EB6-A106-FD23DDE25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9A90B-A659-42D5-8E04-A7A9D70D1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207CF-96B8-473D-AA5E-A31AC2302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60C9B0-8528-4DC1-9A90-F75DC614A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524C16-EBF4-47C8-8791-677949A12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5B055D-2139-4C66-AD20-398BFA703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4149BF-1AF9-4EF2-8A0D-0EA2B06C7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40720F-051C-4726-938B-C5178B2C7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50229-A4A8-4B6B-880F-F2FAD656C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07EB7-99A0-40E9-A6DD-1B09C02C0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04073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2023年主题教育开展专题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汇报时间：2024-01-14</a:t>
            </a:r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主题教育背景与意义</a:t>
            </a:r>
          </a:p>
          <a:p>
            <a:r>
              <a:t>主题教育目标与任务</a:t>
            </a:r>
          </a:p>
          <a:p>
            <a:r>
              <a:t>主题教育内容与方法</a:t>
            </a:r>
          </a:p>
          <a:p>
            <a:r>
              <a:t>主题教育实施步骤与措施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主题教育效果评估与反馈</a:t>
            </a:r>
          </a:p>
          <a:p>
            <a:r>
              <a:t>主题教育经验总结与展望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主题教育背景与意义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随着全球化的加速发展，国际交流与合作日益频繁，培养具有国际视野和跨文化交际能力的人才成为重要需求。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全球化趋势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信息技术的迅猛发展对教育方式产生了深刻影响，要求教育与时俱进，充分利用现代科技手段提高教学效果。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科技进步</a:t>
            </a:r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社会经济的快速发展带来了诸多挑战，如贫富差距、环境污染等，要求教育培养具有社会责任感和创新精神的人才。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社会变革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时代背景分析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133" b="81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490" b="144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教育改革需求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素质教育推进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当前教育改革的重点是推进素质教育，注重学生的全面发展，强调知识、能力、情感、态度和价值观的整合。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教育公平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促进教育公平是教育改革的重要目标之一，要求关注弱势群体，保障每个孩子都能享受到优质的教育资源。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教育创新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面对新的时代背景和教育需求，教育需要不断创新，探索新的教育理念、教育模式和教育方法。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02" r="1450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培养学生具备自主学习的意识和能力，掌握有效的学习方法，能够主动获取、整合和应用知识。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自主学习能力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创新思维与实践能力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社会责任感与公民意识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国际视野与跨文化交际能力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鼓励学生敢于质疑、勇于创新，具备批判性思维和创新思维，能够将所学知识应用于实际问题解决中。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引导学生关注社会问题，积极参与社会公益活动，培养社会责任感和公民意识。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拓展学生的国际视野，了解不同文化背景和思维方式，提高跨文化交际能力。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培养学生核心素养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主题教育目标与任务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提升党员思想政治素质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通过主题教育，引导党员深入学习贯彻习近平新时代中国特色社会主义思想，增强“四个意识”，坚定“四个自信”，做到“两个维护”。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推动事业高质量发展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将主题教育与中心工作紧密结合，以教育促发展，推动各项事业不断迈上新台阶。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加强基层党组织建设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以主题教育为契机，加强基层党组织建设，提升基层党组织的组织力和战斗力。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总体目标设定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组织党员深入学习习近平新时代中国特色社会主义思想，学习党的路线方针政策和决策部署，学习党章党规和党的纪律。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学习教育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围绕中心工作和群众反映强烈的突出问题，深入开展调查研究，提出解决问题的思路和措施。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调查研究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对照党章党规和初心使命，检视自身在思想、政治、作风、能力、廉政等方面存在的问题和不足。</a:t>
            </a:r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检视问题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针对检视出的问题，制定整改措施，明确整改时限和责任人，确保整改到位。</a:t>
            </a:r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整改落实</a:t>
            </a:r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20995" r="2099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具体任务分解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党员思想政治素质明显提升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通过主题教育，党员对习近平新时代中国特色社会主义思想的认识更加深入，对党的路线方针政策和决策部署的理解更加透彻。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事业高质量发展取得显著成效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主题教育与中心工作紧密结合，推动了各项事业的高质量发展，取得了显著的经济效益和社会效益。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基层党组织建设得到加强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基层党组织在主题教育中得到了锻炼和提升，组织力和战斗力明显增强，基层党组织的领导作用更加突出。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预期成果展示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主题教育内容与方法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跨学科整合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打破传统学科界限，实现多学科知识的有机融合，提高学生综合素质。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内容更新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及时引入新理论、新知识、新技术，保持课程内容的时代性和先进性。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优化课程结构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合理安排课程进度和难度，确保学生能够在有限的时间内掌握核心知识和技能。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课程内容整合与优化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案例教学法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通过引入典型案例，引导学生分析、讨论和解决问题，提高其实践能力。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探究式教学法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鼓励学生自主发现问题、提出问题、解决问题，培养其创新精神和批判性思维。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合作式学习法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通过小组讨论、团队合作等方式，促进学生之间的交流与合作，提高其团队协作能力。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教学方法创新与实践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https://d.book118.com/808004073034006032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2024-09-09T14:21:04.798</cp:lastPrinted>
  <dcterms:created xsi:type="dcterms:W3CDTF">2024-09-09T06:21:04Z</dcterms:created>
  <dcterms:modified xsi:type="dcterms:W3CDTF">2024-09-09T06:21:06Z</dcterms:modified>
</cp:coreProperties>
</file>