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96349-05D1-4796-9B65-50760C532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A304F-0ED4-4916-9316-F688CB5D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4FEF6-DCDC-4989-9009-C90EFCEA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E7FC5-73CC-41E4-B7BA-8257F7D0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F160B-3A39-44A1-9EAB-FF465227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1424D-4F83-4531-8968-6FFF7229E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4B70F-B9A3-433D-AC76-F91EE7DF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E0F70-5029-4EEB-B58D-23BD28778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23BA0-E535-417F-8DD7-1DF9F536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D11E4-2A9F-45DF-A5B8-88317B23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78BBC-7B6B-48CC-9818-36F664D52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06017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项目人力资源招聘与筛选优化方案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简历筛选与评估改进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员工录用与培训改进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人力资源招聘与筛选优化方案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通过优化招聘流程和筛选标准，提高招聘效率和质量，降低人力成本。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适用于公司所有部门的招聘活动。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25" b="51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3749" r="237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99" b="12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招聘流程繁琐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当前招聘流程包括多个环节，如发布职位、收集简历、初步筛选、面试、背景调查等，流程繁琐且效率低下。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筛选标准不明确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缺乏明确的筛选标准，导致招聘过程中存在主观性和不公平性。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招聘成本高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由于招聘流程繁琐和筛选标准不明确，导致招聘周期长、人力成本高。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面对大量涌入的简历，HR往往难以快速准确地筛选出符合要求的候选人。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面试过程中，由于缺乏统一的评估标准，面试官往往根据个人主观印象进行评估，导致评估结果不准确。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背景调查是招聘过程中重要的一环，但当前背景调查往往只关注候选人的工作经历和教育背景，忽略了其他方面的信息。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背景调查不全面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招聘与筛选存在问题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根据项目需求和公司战略，明确需要招聘的岗位和人数。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42" r="159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确定招聘岗位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详细阐述每个岗位的职责、任职要求、工作关系等，为招聘提供准确依据。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制定岗位说明书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明确招聘的时间、成本和质量目标，确保招聘工作有的放矢。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设定招聘目标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分配招聘任务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明确招聘团队成员的职责和任务，确保招聘工作有序进行。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编制招聘计划表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根据项目进度和人员需求，制定详细的招聘计划表，包括招聘岗位、人数、时间、预算等。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监控招聘进度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定期跟踪招聘进度，及时调整招聘计划，确保按计划完成招聘任务。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制定详细招聘计划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评估现有招聘渠道的有效性，如网络招聘、校园招聘、内部推荐等，选择最适合的招聘渠道。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分析招聘渠道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尝试新的招聘方式，如社交媒体招聘、线上招聘会等，扩大招聘范围，提高招聘效率。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创新招聘方式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简化招聘流程，减少不必要的环节，提高招聘效率和质量。例如，采用线上投递简历、视频面试等方式，提高应聘者的参与度和满意度。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320" r="2832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简历筛选与评估改进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关键词匹配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利用招聘系统或简历筛选工具，对简历进行关键词匹配，快速筛选出符合岗位需求的候选人。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简历格式规范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要求候选人提交规范格式的简历，如Word或PDF格式，以便进行统一的筛选和评估。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根据招聘岗位的工作职责和任职要求，制定详细的简历筛选标准，包括教育背景、工作经验、技能要求等。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完善简历筛选标准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组建专业的招聘团队，进行分工协作，确保简历评估工作的高效进行。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建立标准化的简历评估流程，包括初步筛选、详细评估、面试安排等环节，确保评估工作高效有序进行。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使用评估工具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采用简历评估工具或招聘系统，对候选人的简历进行自动评分和排序，提高评估效率和准确性。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提高简历评估效率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https://d.book118.com/808006017115006045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2024-09-26T08:43:58.347</cp:lastPrinted>
  <dcterms:created xsi:type="dcterms:W3CDTF">2024-09-26T00:43:58Z</dcterms:created>
  <dcterms:modified xsi:type="dcterms:W3CDTF">2024-09-26T00:44:00Z</dcterms:modified>
</cp:coreProperties>
</file>