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CD84A-1AE6-4DD6-9E19-AD9A8FAD7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7EFF4-4F2F-4901-AD1C-AE2B22AC8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F5973-708E-45DD-BFC5-70DADA3E9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0914F-3428-449F-9E63-9C814A21D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5A5E27-2AEC-463B-AA35-749C34169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175AF-A8C8-49E7-842E-401A61689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FEC5CD-C69E-48C2-85DC-808B50F2A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99140-0D06-4712-AE0B-7F738C4DE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31DD5-8C02-4AEF-9F79-E62007C87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ECD69-2F5A-41D2-A830-46163B633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1F9D5-9350-45A9-BD0B-FBA8470C9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603601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《方物流服务管理》ppt课件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方物流服务管理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物流服务创新与发展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随着全球化和互联网的快速发展，物流服务在商业活动中的地位日益重要。为了满足市场对物流服务的需求，本课程旨在提供全面的物流服务管理知识和技能。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通过本课程的学习，学生将掌握物流服务管理的核心概念、原理和方法，培养解决实际问题的能力，为未来的物流行业从业做好准备。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学生将了解物流服务管理的概念、原理和流程，掌握物流网络设计、运输管理、仓储管理、配送管理等方面的知识。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通过案例分析、实践操作等方式，培养学生的分析、判断和解决问题的能力，提高其在物流服务管理领域的实际操作能力。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培养学生的团队协作精神、创新意识、职业道德等方面的素质，使其成为具有社会责任感和使命感的物流服务管理人才。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物流服务管理基础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07" r="244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物流服务是指通过一系列活动，将物品从供应地运输到需求地的过程，包括包装、装卸、运输、仓储、配送等环节。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物流服务具有复杂性、多变性、系统性等特点，需要综合考虑各个环节的协同和优化。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物流服务概述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包括陆运、海运、空运等，是物流服务中最基本的类型，负责将物品从一个地点运输到另一个地点。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250" b="1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通过仓库的存储和保管，实现对物品的静态管理，包括货物的入库、保管、出库等环节。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根据客户的需求，将物品进行分拣、配装、送货等作业，实现物品的快速、准确送达。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物流服务类型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有效的物流服务管理能够确保物品按时、按质、按量送达，提高客户满意度。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344" r="2734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通过合理的物流规划和管理，降低运输、仓储等环节的成本，提高企业的整体运营效率。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优质的物流服务能够提高企业的市场竞争力，吸引更多的客户，促进企业的发展。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物流服务管理的重要性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方物流服务管理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451" b="274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方物流服务概述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第三方物流服务是一种专业化、社会化的物流服务，由第三方物流企业提供，以合同方式规定服务内容和收费标准。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第三方物流服务可以帮助企业降低物流成本、提高物流效率、优化供应链管理，从而提升企业的整体竞争力。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第三方物流服务在物流行业中占据重要地位，是现代物流发展的趋势和方向。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第三方物流服务面向全社会提供服务，可以满足不同企业的物流需求。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第三方物流服务可以帮助企业优化资源配置，降低库存和运输成本，提高企业的经济效益。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第三方物流服务以合同方式规定服务内容和收费标准，具有法律效应。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第三方物流企业拥有专业的物流管理团队和技术支持，能够提供高效、专业的物流服务。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方物流服务的特点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企业应与第三方物流企业建立长期合作关系，共同制定物流计划和解决方案。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企业应制定标准化的物流管理制度和流程，确保第三方物流服务的质量和效率。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企业应加强信息化建设，实现与第三方物流企业的信息共享和协同作业。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企业应加强风险管理，制定应对措施，降低第三方物流服务的风险。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方物流服务的管理策略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https://d.book118.com/808006036013006027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2024-09-04T16:40:48.845</cp:lastPrinted>
  <dcterms:created xsi:type="dcterms:W3CDTF">2024-09-04T08:40:48Z</dcterms:created>
  <dcterms:modified xsi:type="dcterms:W3CDTF">2024-09-04T08:40:50Z</dcterms:modified>
</cp:coreProperties>
</file>