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F41544-6797-48DC-A528-0C4BD2FAD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39288D-3B48-43E3-8104-EB49CB83E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FEAC5C-B0C1-4EB2-AADF-ACA65C919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4EB2D3-135B-41D7-8F2E-879EA22C4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0A8771-7B60-4392-B9A8-0E8F246CB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AFC120-05B3-4370-ACEF-3C4974355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963B30-A43A-4BA8-99CF-3F9BCBB42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B065F4-4D5E-45F4-906D-509F7788F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D78745-04D9-42A5-9598-BECFE0436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58D731-9F88-4304-AF70-EF2E4B923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2391EC-562B-46E2-8662-1F8F9C9FC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0611003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风险监控与报告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项目所对应的产品或服务在市场中的需求情况，包括市场规模、增长趋势等。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当前相关技术的成熟度和未来发展趋势，以及项目所采用的技术路线。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市场中同类产品或服务的竞争情况，包括竞争对手、市场份额等。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项目所期望实现的业务成果，如市场份额、销售收入等。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技术目标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项目在技术上期望达到的水平或标准，如性能指标、创新点等。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团队目标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项目对团队成员的期望和要求，如能力提升、团队协作等。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项目所包含的功能模块和业务范围，以及不包含的部分。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功能范围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项目的起止时间和关键里程碑节点。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项目所需的人力、物力、财力等资源范围及预算情况。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资源范围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通过项目文档分析、专家访谈、历史数据回顾等方式，全面识别项目潜在风险。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采用定性或定量评估方法，对识别出的风险进行优先级排序，明确重点关注的风险。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根据风险评估结果，制定相应的风险应对措施，如风险规避、减轻、转移或接受。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建立风险监控机制，持续跟踪和评估风险状态，确保风险管理计划的有效实施。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风险监控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风险识别阶段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明确风险识别范围、方法和工具，组织相关人员进行风险识别。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确定风险评估标准和方法，对识别出的风险进行评估和排序。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根据风险评估结果，制定针对性的风险应对措施，并分配资源实施。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风险监控阶段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建立风险监控指标体系，定期对项目风险进行监控和报告。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项目经理作为风险管理的主要责任人，需对项目的整体风险进行把控和决策。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其他干系人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项目其他干系人如客户、供应商等也应参与风险管理工作，共同应对项目风险。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相关专家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根据项目需要，邀请相关领域的专家参与风险管理工作，提供专业意见和建议。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风险管理小组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成立专门的风险管理小组，负责项目的风险管理工作，包括风险识别、评估、应对和监控。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风险管理团队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外部风险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政策变化、市场波动、自然灾害等外部因素对项目的影响。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团队协作问题、沟通不畅、人为失误等对项目进展的负面影响。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内部风险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管理不善、技术难题、资金短缺等内部因素对项目造成的威胁。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风险来源分析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技术难题、技术更新迭代、技术实现难度等方面的风险。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技术风险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市场变化、资金短缺、成本超支等经济方面的风险。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经济风险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政策调整、社会舆论、文化差异等社会方面的风险。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社会风险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自然灾害、气候变化等对项目造成的潜在威胁。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自然风险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政策调整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政策变化可能导致项目合规性风险增加，或对项目运营产生不利影响。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团队协作问题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团队成员之间沟通不畅、协作不紧密，可能影响项目进展和质量。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市场变化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市场需求变化或竞争加剧，可能导致项目产品或服务难以推广或销售。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技术实现难度高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项目涉及的技术难度较大，可能导致开发周期延长或无法实现预期功能。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资金短缺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项目资金不足，可能导致项目无法顺利进行或被迫中止。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风险清单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https://d.book118.com/808006110030006026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2024-09-03T06:49:23.717</cp:lastPrinted>
  <dcterms:created xsi:type="dcterms:W3CDTF">2024-09-02T22:49:23Z</dcterms:created>
  <dcterms:modified xsi:type="dcterms:W3CDTF">2024-09-02T22:49:25Z</dcterms:modified>
</cp:coreProperties>
</file>