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9D40AA-189E-4DB3-9731-CB5365DD0C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8BE4A8-A045-4AC1-9A47-CE0624A5AB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50A534-962B-467E-96D8-AAB4123912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6F0F09-6968-4C9D-B385-9F96CE646A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CDE42C4-C2BD-4F71-9221-DFAC4E4E36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EAB5A9C-84EE-44FA-A4F9-785CD7A720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8CC6A5B-799F-47E0-8592-63E5B2E5B5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BCEF92-49F6-4CA3-B855-95DB61A408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511F40-2948-4768-8DCA-9C4B1654A4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B37677-B8CC-4CC1-A5AF-5C2D361D32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B59C94-3A0A-47C6-B1BD-12B756A204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8006134063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卫生行业操作规范与验收标准培训课件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卫生行业操作规范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验收标准与流程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操作规范与验收标准实施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案例分析与经验分享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提高卫生行业从业人员对操作规范和验收标准的认识和理解，确保工作质量和安全。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适应卫生行业发展和改革的需求，推动行业标准化、规范化发展。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加强卫生行业监管，保障公众健康和生命安全。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4679004" y="2401236"/>
            <a:ext cx="2799547" cy="2789959"/>
          </a:xfrm>
          <a:prstGeom prst="rect">
            <a:avLst/>
          </a:prstGeom>
          <a:solidFill>
            <a:schemeClr val="lt1">
              <a:alpha val="51000"/>
            </a:schemeClr>
          </a:solidFill>
          <a:ln w="28575">
            <a:solidFill>
              <a:schemeClr val="accent2">
                <a:alpha val="51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75049" y="2110528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卫生行业相关法律法规、政策和标准。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507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1641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507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1641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sp>
        <p:nvSpPr>
          <p:cNvPr id="8" name="TextBox 8"/>
          <p:cNvSpPr txBox="1"/>
          <p:nvPr/>
        </p:nvSpPr>
        <p:spPr>
          <a:xfrm>
            <a:off x="653186" y="4288263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卫生行业验收标准，包括各类卫生设施、设备、用品的验收程序、验收指标等。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23483" y="2110528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卫生行业操作规范，包括各类卫生设施、设备、用品的操作流程、注意事项等。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91168" y="4288263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卫生行业常见问题和案例分析，包括操作不规范、设施设备故障、用品不合格等问题的处理方法和经验教训。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培训内容和范围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卫生行业操作规范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医疗设备操作规范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确保医疗设备处于良好状态，进行必要的检查和测试。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按照设备使用说明书和操作规程进行操作，确保正确、安全地使用设备。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定期对医疗设备进行维护保养，确保设备性能稳定、延长使用寿命。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发现设备故障时，及时报告并采取相应措施，确保不影响正常诊疗工作。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设备使用前准备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操作过程规范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设备维护保养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设备故障处理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药品采购与验收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药品储存与保管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药品调配与发放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药品监管与报告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药品管理操作规范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7216" r="172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严格遵守药品采购程序，确保药品来源合法、质量可靠，并进行严格的验收。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按照药品的特性和储存要求进行分类储存，确保药品安全、有效。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遵循医嘱和处方要求，准确调配和发放药品，确保患者用药安全。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定期对药品进行盘点和监管，发现问题及时报告并处理。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583" b="14583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患者接待与咨询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检查与诊断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治疗与护理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随访与复查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诊疗服务操作规范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热情接待患者，提供必要的咨询和指导，确保患者了解诊疗流程和注意事项。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根据诊疗方案，为患者提供规范的治疗和护理服务，确保患者安全和舒适。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根据患者病情和医生建议，进行相应的检查和诊断，确保诊疗结果准确、可靠。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对患者进行定期的随访和复查，了解患者康复情况，及时调整诊疗方案。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000" r="1500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遵循消毒原则，选择合适的消毒方法和消毒剂，确保消毒效果达标。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消毒原则与方法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根据病原体传播途径和患者情况，实施相应的隔离措施，防止交叉感染。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隔离原则与实施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定期对消毒和隔离工作进行检查和评估，发现问题及时整改。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消毒与隔离监管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按照医疗废物处理规定进行分类、收集和处理医疗废物，防止污染环境。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医疗废物处理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消毒与隔离操作规范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验收标准与流程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检查设备是否正常运行，各项性能指标是否符合要求。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设备性能验收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设备安全性验收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设备操作便捷性验收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设备维护与保养验收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检查设备的安全防护装置是否齐全、有效，确保使用过程中不会对医护人员和患者造成伤害。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评估设备的操作界面是否简洁、易懂，医护人员是否能够快速掌握操作方法。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检查设备的维护保养计划是否合理，是否能够确保设备的长期稳定运行。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医疗设备验收标准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药品验收标准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药品质量验收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检查药品的外观、性状、颜色等是否符合质量标准，是否存在变质、过期等情况。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药品包装验收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检查药品的包装是否完好、无破损，标签是否清晰、准确，包括药品名称、规格、生产日期、有效期等信息。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药品数量验收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核对药品的数量是否与采购计划一致，确保没有缺失或多余。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药品存储条件验收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检查药品的存储环境是否符合要求，如温度、湿度、光照等条件是否适宜。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诊疗技术验收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检查医护人员的诊疗技术是否熟练、准确，是否能够根据患者的病情制定合适的治疗方案。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医疗安全验收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检查医院的医疗安全管理制度是否完善，是否能够确保患者在治疗过程中的安全。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诊疗流程验收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评估医院的诊疗流程是否合理、高效，患者是否能够快速、便捷地接受治疗。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服务态度与沟通验收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评估医护人员对患者的服务态度是否热情、周到，是否能够耐心解答患者的问题。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诊疗服务验收标准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https://d.book118.com/808006134063006033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2024-09-11T11:44:38.463</cp:lastPrinted>
  <dcterms:created xsi:type="dcterms:W3CDTF">2024-09-11T03:44:38Z</dcterms:created>
  <dcterms:modified xsi:type="dcterms:W3CDTF">2024-09-11T03:44:40Z</dcterms:modified>
</cp:coreProperties>
</file>