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F4C6-8657-4D7C-A798-7D9ACBA0B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65768-12F1-434A-B6F0-ACA6DDD5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CEF31-15CA-4E92-A8E8-75FC4134F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31FB5-8AB3-475F-A6DF-82681990E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B64F2-D158-4ACE-A50D-5032C073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C2C19-A932-4D5D-8896-73E581D6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E9312-EF7C-4BEF-8E1E-E9C708D5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0B1E4-DEA8-4F87-922F-C676DF464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9198D-A87A-4DAE-B346-F366DE159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3AF1-CEB6-43D9-836D-A5F3597D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F649-286E-42B9-BFC4-F9AB8A5F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7125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服装行业网络营销现状研究报告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消费习惯的改变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消费者越来越依赖网络购物平台，对服装的需求也呈现出多元化和个性化趋势。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服装市场竞争激烈，企业需要不断创新营销策略以吸引消费者。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深入了解服装行业网络营销的现状、问题和发展趋势，为企业制定有效的网络营销策略提供参考。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有助于企业提高品牌知名度和市场份额，满足消费者需求，提升企业竞争力。同时，对于推动服装行业网络营销的健康发展也有着重要的意义。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服装行业网络营销是指利用互联网平台和数字化技术，进行服装产品的宣传、推广和销售活动。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网络营销注重与消费者的互动，通过在线咨询、评论、社交媒体等方式与消费者进行沟通。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网络营销不受时间和地域限制，可以随时随地为消费者提供服务。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跨时空性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网络营销可以根据消费者的需求和偏好，提供个性化的产品和服务。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Box 6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20世纪90年代末，随着互联网的普及，服装企业开始建立自己的网站，进行线上销售。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进入21世纪，电子商务平台兴起，服装企业开始在平台上开设店铺，网络营销逐渐成为主流销售渠道。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近年来，随着移动互联网的发展，社交媒体、短视频等新兴平台成为服装行业网络营销的重要渠道。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网络营销可以突破实体店面的局限，拓展更广阔的销售市场。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通过网络营销的宣传和推广，可以提高服装品牌的知名度和美誉度。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通过网络营销可以降低实体店面租金、人员成本等费用，提高企业的盈利能力。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服装品牌在主流电商平台如淘宝、京东、天猫等开设官方旗舰店，进行线上销售。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服装品牌与知名时尚博主、网红等合作，通过他们的影响力推广产品。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自建官方网站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部分服装品牌拥有自己的官方网站，除了展示品牌形象外，还提供在线购物功能。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服装品牌在社交媒体平台上开设官方账号，发布新品信息、活动推广等内容，与消费者互动。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网络营销渠道分析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随着互联网的普及，越来越多的年轻人选择在线上购买服装，他们注重时尚、个性化，对潮流敏感。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移动端消费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移动设备成为消费者访问电商平台和社交媒体的主要渠道，服装品牌需重视移动端的用户体验和营销策略。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品质与价格并重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消费者在选择服装时，既关注品质也关注价格，品牌需提供性价比高的产品。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口碑与评价影响购买决策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消费者在购买前会查看其他消费者的评价和反馈，品牌需维护好口碑和评价。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国内外品牌竞争激烈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国内外服装品牌在市场上竞争激烈，品牌需不断创新和提高品质以吸引消费者。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新兴品牌快速崛起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一些新兴品牌通过独特的定位和营销策略快速崛起，对传统品牌造成压力。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随着电商的兴起，越来越多的消费者选择线上购买服装，但线下体验仍然重要，品牌需实现线上线下融合。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https://d.book118.com/808007125126006044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2024-09-25T02:47:59.768</cp:lastPrinted>
  <dcterms:created xsi:type="dcterms:W3CDTF">2024-09-24T18:47:59Z</dcterms:created>
  <dcterms:modified xsi:type="dcterms:W3CDTF">2024-09-24T18:48:01Z</dcterms:modified>
</cp:coreProperties>
</file>