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FC692-AEA6-4230-A201-26A4F04A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8FA60-F042-4A07-BC93-E0210B732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A1754-650E-4707-9611-73532EA5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B0D7A-9340-4C5A-8474-16FA4658C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2277A0-7DCB-4C90-B393-8C2DCB48C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89B6AF-7DA2-43E1-90E6-A5CE62830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FB657-1DD4-4456-94A7-984535083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71424-6324-40DC-A823-878E60D7D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16AB4-5304-464C-96D8-E3F15B2CC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88269-EF73-4F43-930A-49AA661D2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98E98-B9A5-4D08-8BFF-152AEF149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1005507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儿科护理质量持续改进案例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儿科护理的重要性和特殊性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儿科护理涉及儿童健康，影响家庭和社会，因此具有重要意义。同时，儿童身体和心理发展尚未成熟，需要特殊护理。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当前儿科护理存在的问题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如护理人员不足、护理技能和服务质量不高等问题，需要采取措施进行改进。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案例选择的原因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某大型综合性医院儿科病房。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案例地点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2022年1月至2023年6月。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儿科医护人员、患儿及家长。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76" r="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39" b="109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当前护理状况与问题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护理人员数量不足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儿科医护人员工作压力大，工作量大，导致服务质量下降。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护理技能和服务质量不高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部分医护人员缺乏专业知识和技能，服务态度不够好，不能满足患儿及家长的需求。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患儿及家长满意度不高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由于上述问题，导致患儿及家长对护理服务的满意度不高，存在一定的医疗纠纷风险。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护理质量持续改进策略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首先需要明确儿科护理质量改进的目标，包括提高患者满意度、减少并发症、优化护理流程等。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明确改进目标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通过调查、反馈和数据分析，识别出儿科护理中存在的问题和不足，如护理操作不规范、沟通不畅等。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针对识别出的问题，制定具体的改进计划，包括优化护理流程、培训护士、引进新技术等措施。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改进策略的制定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合理配置护理人力资源，优化护理工作流程，确保各项改进措施得到有效实施。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对护士进行培训和指导，使其掌握新的护理技能和方法，提高护理服务质量。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建立监督机制，定期检查改进措施的执行情况，及时反馈问题和调整计划。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改进策略的实施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通过患者满意度调查，了解改进措施实施前后患者满意度的变化情况。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对比改进措施实施前后护理质量指标的变化情况，如并发症发生率、护理差错率等。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分析改进措施实施前后经济效益的变化情况，如住院时间、医疗费用等。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改进策略的效果评估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护理质量持续改进实践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https://d.book118.com/808010055077006032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2024-09-10T03:35:44.749</cp:lastPrinted>
  <dcterms:created xsi:type="dcterms:W3CDTF">2024-09-09T19:35:44Z</dcterms:created>
  <dcterms:modified xsi:type="dcterms:W3CDTF">2024-09-09T19:35:46Z</dcterms:modified>
</cp:coreProperties>
</file>