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59268-DE05-4711-AACB-A762CD58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40CCF-0D8A-4734-9C3C-062F42948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DC5EB-C3EE-40EA-ABE0-0851B1FA7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3C691-FA10-48B3-96F8-4E596160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F8D5E-CA06-49E1-9341-F3113076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C7174-43A2-4A8E-8C04-0DD4DC71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A07B4-0334-498F-8B36-DE1613C5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169A9-3DFB-455E-8DF1-0757A60A3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63FE7-4BB4-423F-8A4A-C08DD8CD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2CAE0-6B73-4543-B648-D9091A6D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1503-4F9E-4FC3-846D-F80D6361F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203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程序调试方法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静态调试技术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日志分析与错误定位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自动化测试与调试结合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总结：提高程序调试效率方法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调试概述与重要性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33" r="3093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程序调试是指在软件开发过程中，通过一系列技术手段和工具，对程序进行测试、分析和定位错误，并进行修复的过程。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确保程序的正确性、稳定性和可靠性，提高软件质量，减少故障和缺陷，增强用户体验。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通过调试可以验证程序的功能是否符合需求和设计，确保程序的正确性。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通过调试，可以快速准确地定位程序中的错误和缺陷，避免盲目猜测和无效尝试。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调试过程中可以对代码进行性能分析和优化，提高程序运行效率。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软件开发中调试作用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由于编程语法不规范或拼写错误导致的编译错误。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语法错误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程序逻辑结构或算法错误导致的运行结果不符合预期。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逻辑错误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输入数据不正确或数据处理过程中出现异常导致的错误。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数据错误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程序运行环境与预期不符或资源访问冲突导致的错误。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环境错误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静态调试技术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97" r="198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通过人工检查代码逻辑、语法、风格等，发现潜在的问题和错误。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团队成员共同审查代码，讨论代码实现、算法选择、数据结构等，提高代码质量。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代码走查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代码审查与走查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编译器警告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利用编译器提供的警告信息，定位潜在的代码问题。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使用专门的静态分析工具，对代码进行深度分析，发现潜在的错误和安全漏洞。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静态分析工具应用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遵循统一的编程规范，提高代码可读性和可维护性。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采用行业公认的最佳实践，提高代码质量和开发效率。例如，避免使用全局变量、减少函数复杂度、合理命名等。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编程规范与最佳实践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动态调试技术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断点类型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包括代码断点、数据断点、异常断点和函数断点等，用于在程序执行到特定位置时暂停。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断点设置方法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通过在源代码中标记、使用调试器界面或命令行等方式设置断点。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断点跟踪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在程序执行到断点时，可以查看程序状态、变量值、调用堆栈等信息，并单步执行或继续执行程序。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断点设置与跟踪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变量监视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在程序执行过程中，可以实时查看和监视变量的值，以便了解程序状态。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变量修改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在调试过程中，可以修改变量的值，以便测试不同情况下的程序行为。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复杂数据结构处理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对于复杂的数据结构，如数组、结构体、类等，可以使用专门的查看和修改工具。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变量监视与修改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https://d.book118.com/808012037014006032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2024-09-09T08:04:32.564</cp:lastPrinted>
  <dcterms:created xsi:type="dcterms:W3CDTF">2024-09-09T00:04:32Z</dcterms:created>
  <dcterms:modified xsi:type="dcterms:W3CDTF">2024-09-09T00:04:34Z</dcterms:modified>
</cp:coreProperties>
</file>