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379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96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tags" Target="../tags/tag2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10" Type="http://schemas.openxmlformats.org/officeDocument/2006/relationships/tags" Target="../tags/tag38.xml" /><Relationship Id="rId11" Type="http://schemas.openxmlformats.org/officeDocument/2006/relationships/tags" Target="../tags/tag39.xml" /><Relationship Id="rId12" Type="http://schemas.openxmlformats.org/officeDocument/2006/relationships/tags" Target="../tags/tag40.xml" /><Relationship Id="rId13" Type="http://schemas.openxmlformats.org/officeDocument/2006/relationships/tags" Target="../tags/tag4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tags" Target="../tags/tag3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tags" Target="../tags/tag5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tags" Target="../tags/tag48.xml" /><Relationship Id="rId8" Type="http://schemas.openxmlformats.org/officeDocument/2006/relationships/tags" Target="../tags/tag49.xml" /><Relationship Id="rId9" Type="http://schemas.openxmlformats.org/officeDocument/2006/relationships/tags" Target="../tags/tag50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10" Type="http://schemas.openxmlformats.org/officeDocument/2006/relationships/tags" Target="../tags/tag61.xml" /><Relationship Id="rId11" Type="http://schemas.openxmlformats.org/officeDocument/2006/relationships/tags" Target="../tags/tag62.xml" /><Relationship Id="rId12" Type="http://schemas.openxmlformats.org/officeDocument/2006/relationships/tags" Target="../tags/tag6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tags" Target="../tags/tag58.xml" /><Relationship Id="rId8" Type="http://schemas.openxmlformats.org/officeDocument/2006/relationships/tags" Target="../tags/tag59.xml" /><Relationship Id="rId9" Type="http://schemas.openxmlformats.org/officeDocument/2006/relationships/tags" Target="../tags/tag6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tags" Target="../tags/tag71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tags" Target="../tags/tag76.xml" /><Relationship Id="rId6" Type="http://schemas.openxmlformats.org/officeDocument/2006/relationships/tags" Target="../tags/tag7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tags" Target="../tags/tag9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1A4F2E-3381-4C6E-BEE3-BABDF9F8EB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D22079-EFC3-462C-A4CA-FB8F8720B0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EB44DC-4518-4970-94AD-1A3AC0B48A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18BB81-7647-4456-B9E8-0333AF8AB0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2AC377-1E15-4392-801B-C8A139A210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E1F0E4-39EE-409D-88C4-AF63CE0F51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08500C-0CB8-4C16-A800-57D32BF51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DDA43F-2AE8-4FDB-B43B-926E8ACAD0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D7D6E3-524C-47FB-A6C2-C87833546D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53BEAB-F795-4C3C-9D84-D3572BE9E2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AB4177-656B-4D06-8F51-8D8846639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/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4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 err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3" name="直接连接符 9"/>
          <p:cNvCxnSpPr/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400" b="0" i="0" u="none" strike="noStrike" kern="1200" cap="none" spc="80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300" normalizeH="0" baseline="0" noProof="1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4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8"/>
          <p:cNvCxnSpPr/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11"/>
          <p:cNvCxnSpPr/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43" name="直接连接符 10"/>
          <p:cNvCxnSpPr/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/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4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000" b="0" i="0" u="none" strike="noStrike" kern="1200" cap="none" spc="300" normalizeH="0" baseline="0" noProof="1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err="1"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07.xml" /><Relationship Id="rId13" Type="http://schemas.openxmlformats.org/officeDocument/2006/relationships/tags" Target="../tags/tag108.xml" /><Relationship Id="rId14" Type="http://schemas.openxmlformats.org/officeDocument/2006/relationships/tags" Target="../tags/tag109.xml" /><Relationship Id="rId15" Type="http://schemas.openxmlformats.org/officeDocument/2006/relationships/tags" Target="../tags/tag110.xml" /><Relationship Id="rId16" Type="http://schemas.openxmlformats.org/officeDocument/2006/relationships/tags" Target="../tags/tag111.xml" /><Relationship Id="rId17" Type="http://schemas.openxmlformats.org/officeDocument/2006/relationships/tags" Target="../tags/tag112.xml" /><Relationship Id="rId18" Type="http://schemas.openxmlformats.org/officeDocument/2006/relationships/tags" Target="../tags/tag113.xml" /><Relationship Id="rId19" Type="http://schemas.openxmlformats.org/officeDocument/2006/relationships/tags" Target="../tags/tag114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15.xml" /><Relationship Id="rId21" Type="http://schemas.openxmlformats.org/officeDocument/2006/relationships/tags" Target="../tags/tag116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L="987425" marR="0" lvl="3" indent="-26225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charset="0"/>
              <a:buChar char=""/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3786" r:id="rId2"/>
    <p:sldLayoutId id="2147493787" r:id="rId3"/>
    <p:sldLayoutId id="2147493788" r:id="rId4"/>
    <p:sldLayoutId id="2147493789" r:id="rId5"/>
    <p:sldLayoutId id="2147493790" r:id="rId6"/>
    <p:sldLayoutId id="2147493791" r:id="rId7"/>
    <p:sldLayoutId id="2147493792" r:id="rId8"/>
    <p:sldLayoutId id="2147493793" r:id="rId9"/>
    <p:sldLayoutId id="2147493794" r:id="rId10"/>
    <p:sldLayoutId id="2147493795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14" Type="http://schemas.openxmlformats.org/officeDocument/2006/relationships/tags" Target="../tags/tag133.xml" /><Relationship Id="rId15" Type="http://schemas.openxmlformats.org/officeDocument/2006/relationships/tags" Target="../tags/tag134.xml" /><Relationship Id="rId16" Type="http://schemas.openxmlformats.org/officeDocument/2006/relationships/tags" Target="../tags/tag135.xml" /><Relationship Id="rId17" Type="http://schemas.openxmlformats.org/officeDocument/2006/relationships/tags" Target="../tags/tag136.xml" /><Relationship Id="rId18" Type="http://schemas.openxmlformats.org/officeDocument/2006/relationships/tags" Target="../tags/tag137.xml" /><Relationship Id="rId19" Type="http://schemas.openxmlformats.org/officeDocument/2006/relationships/tags" Target="../tags/tag138.xml" /><Relationship Id="rId2" Type="http://schemas.openxmlformats.org/officeDocument/2006/relationships/tags" Target="../tags/tag121.xml" /><Relationship Id="rId20" Type="http://schemas.openxmlformats.org/officeDocument/2006/relationships/tags" Target="../tags/tag139.xml" /><Relationship Id="rId21" Type="http://schemas.openxmlformats.org/officeDocument/2006/relationships/tags" Target="../tags/tag140.xml" /><Relationship Id="rId22" Type="http://schemas.openxmlformats.org/officeDocument/2006/relationships/tags" Target="../tags/tag14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14" Type="http://schemas.openxmlformats.org/officeDocument/2006/relationships/tags" Target="../tags/tag160.xml" /><Relationship Id="rId15" Type="http://schemas.openxmlformats.org/officeDocument/2006/relationships/tags" Target="../tags/tag161.xml" /><Relationship Id="rId16" Type="http://schemas.openxmlformats.org/officeDocument/2006/relationships/tags" Target="../tags/tag162.xml" /><Relationship Id="rId17" Type="http://schemas.openxmlformats.org/officeDocument/2006/relationships/tags" Target="../tags/tag163.xml" /><Relationship Id="rId18" Type="http://schemas.openxmlformats.org/officeDocument/2006/relationships/tags" Target="../tags/tag164.xml" /><Relationship Id="rId19" Type="http://schemas.openxmlformats.org/officeDocument/2006/relationships/tags" Target="../tags/tag165.xml" /><Relationship Id="rId2" Type="http://schemas.openxmlformats.org/officeDocument/2006/relationships/tags" Target="../tags/tag148.xml" /><Relationship Id="rId20" Type="http://schemas.openxmlformats.org/officeDocument/2006/relationships/tags" Target="../tags/tag166.xml" /><Relationship Id="rId21" Type="http://schemas.openxmlformats.org/officeDocument/2006/relationships/tags" Target="../tags/tag167.xml" /><Relationship Id="rId22" Type="http://schemas.openxmlformats.org/officeDocument/2006/relationships/tags" Target="../tags/tag168.xml" /><Relationship Id="rId23" Type="http://schemas.openxmlformats.org/officeDocument/2006/relationships/tags" Target="../tags/tag169.xml" /><Relationship Id="rId24" Type="http://schemas.openxmlformats.org/officeDocument/2006/relationships/tags" Target="../tags/tag170.xml" /><Relationship Id="rId25" Type="http://schemas.openxmlformats.org/officeDocument/2006/relationships/tags" Target="../tags/tag171.xml" /><Relationship Id="rId26" Type="http://schemas.openxmlformats.org/officeDocument/2006/relationships/tags" Target="../tags/tag172.xml" /><Relationship Id="rId27" Type="http://schemas.openxmlformats.org/officeDocument/2006/relationships/tags" Target="../tags/tag173.xml" /><Relationship Id="rId28" Type="http://schemas.openxmlformats.org/officeDocument/2006/relationships/tags" Target="../tags/tag174.xml" /><Relationship Id="rId29" Type="http://schemas.openxmlformats.org/officeDocument/2006/relationships/tags" Target="../tags/tag175.xml" /><Relationship Id="rId3" Type="http://schemas.openxmlformats.org/officeDocument/2006/relationships/tags" Target="../tags/tag149.xml" /><Relationship Id="rId30" Type="http://schemas.openxmlformats.org/officeDocument/2006/relationships/tags" Target="../tags/tag176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14" Type="http://schemas.openxmlformats.org/officeDocument/2006/relationships/tags" Target="../tags/tag209.xml" /><Relationship Id="rId15" Type="http://schemas.openxmlformats.org/officeDocument/2006/relationships/tags" Target="../tags/tag210.xml" /><Relationship Id="rId16" Type="http://schemas.openxmlformats.org/officeDocument/2006/relationships/tags" Target="../tags/tag211.xml" /><Relationship Id="rId17" Type="http://schemas.openxmlformats.org/officeDocument/2006/relationships/tags" Target="../tags/tag212.xml" /><Relationship Id="rId18" Type="http://schemas.openxmlformats.org/officeDocument/2006/relationships/tags" Target="../tags/tag213.xml" /><Relationship Id="rId19" Type="http://schemas.openxmlformats.org/officeDocument/2006/relationships/tags" Target="../tags/tag214.xml" /><Relationship Id="rId2" Type="http://schemas.openxmlformats.org/officeDocument/2006/relationships/tags" Target="../tags/tag197.xml" /><Relationship Id="rId20" Type="http://schemas.openxmlformats.org/officeDocument/2006/relationships/tags" Target="../tags/tag215.xml" /><Relationship Id="rId21" Type="http://schemas.openxmlformats.org/officeDocument/2006/relationships/tags" Target="../tags/tag216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8.xml" /><Relationship Id="rId11" Type="http://schemas.openxmlformats.org/officeDocument/2006/relationships/tags" Target="../tags/tag229.xml" /><Relationship Id="rId12" Type="http://schemas.openxmlformats.org/officeDocument/2006/relationships/tags" Target="../tags/tag230.xml" /><Relationship Id="rId13" Type="http://schemas.openxmlformats.org/officeDocument/2006/relationships/tags" Target="../tags/tag231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tags" Target="../tags/tag22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0.xml" /><Relationship Id="rId11" Type="http://schemas.openxmlformats.org/officeDocument/2006/relationships/tags" Target="../tags/tag241.xml" /><Relationship Id="rId12" Type="http://schemas.openxmlformats.org/officeDocument/2006/relationships/tags" Target="../tags/tag242.xml" /><Relationship Id="rId13" Type="http://schemas.openxmlformats.org/officeDocument/2006/relationships/tags" Target="../tags/tag243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2.xml" /><Relationship Id="rId11" Type="http://schemas.openxmlformats.org/officeDocument/2006/relationships/tags" Target="../tags/tag253.xml" /><Relationship Id="rId12" Type="http://schemas.openxmlformats.org/officeDocument/2006/relationships/tags" Target="../tags/tag254.xml" /><Relationship Id="rId13" Type="http://schemas.openxmlformats.org/officeDocument/2006/relationships/tags" Target="../tags/tag255.xml" /><Relationship Id="rId14" Type="http://schemas.openxmlformats.org/officeDocument/2006/relationships/tags" Target="../tags/tag256.xml" /><Relationship Id="rId15" Type="http://schemas.openxmlformats.org/officeDocument/2006/relationships/tags" Target="../tags/tag257.xml" /><Relationship Id="rId16" Type="http://schemas.openxmlformats.org/officeDocument/2006/relationships/tags" Target="../tags/tag258.xml" /><Relationship Id="rId17" Type="http://schemas.openxmlformats.org/officeDocument/2006/relationships/tags" Target="../tags/tag259.xml" /><Relationship Id="rId18" Type="http://schemas.openxmlformats.org/officeDocument/2006/relationships/tags" Target="../tags/tag260.xml" /><Relationship Id="rId19" Type="http://schemas.openxmlformats.org/officeDocument/2006/relationships/tags" Target="../tags/tag261.xml" /><Relationship Id="rId2" Type="http://schemas.openxmlformats.org/officeDocument/2006/relationships/tags" Target="../tags/tag244.xml" /><Relationship Id="rId20" Type="http://schemas.openxmlformats.org/officeDocument/2006/relationships/tags" Target="../tags/tag262.xml" /><Relationship Id="rId21" Type="http://schemas.openxmlformats.org/officeDocument/2006/relationships/tags" Target="../tags/tag263.xml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Relationship Id="rId6" Type="http://schemas.openxmlformats.org/officeDocument/2006/relationships/tags" Target="../tags/tag248.xml" /><Relationship Id="rId7" Type="http://schemas.openxmlformats.org/officeDocument/2006/relationships/tags" Target="../tags/tag249.xml" /><Relationship Id="rId8" Type="http://schemas.openxmlformats.org/officeDocument/2006/relationships/tags" Target="../tags/tag250.xml" /><Relationship Id="rId9" Type="http://schemas.openxmlformats.org/officeDocument/2006/relationships/tags" Target="../tags/tag25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2.xml" /><Relationship Id="rId11" Type="http://schemas.openxmlformats.org/officeDocument/2006/relationships/tags" Target="../tags/tag273.xml" /><Relationship Id="rId12" Type="http://schemas.openxmlformats.org/officeDocument/2006/relationships/tags" Target="../tags/tag274.xml" /><Relationship Id="rId13" Type="http://schemas.openxmlformats.org/officeDocument/2006/relationships/tags" Target="../tags/tag275.xml" /><Relationship Id="rId14" Type="http://schemas.openxmlformats.org/officeDocument/2006/relationships/tags" Target="../tags/tag276.xml" /><Relationship Id="rId15" Type="http://schemas.openxmlformats.org/officeDocument/2006/relationships/tags" Target="../tags/tag277.xml" /><Relationship Id="rId16" Type="http://schemas.openxmlformats.org/officeDocument/2006/relationships/tags" Target="../tags/tag278.xml" /><Relationship Id="rId17" Type="http://schemas.openxmlformats.org/officeDocument/2006/relationships/tags" Target="../tags/tag279.xml" /><Relationship Id="rId18" Type="http://schemas.openxmlformats.org/officeDocument/2006/relationships/tags" Target="../tags/tag280.xml" /><Relationship Id="rId19" Type="http://schemas.openxmlformats.org/officeDocument/2006/relationships/tags" Target="../tags/tag281.xml" /><Relationship Id="rId2" Type="http://schemas.openxmlformats.org/officeDocument/2006/relationships/tags" Target="../tags/tag264.xml" /><Relationship Id="rId20" Type="http://schemas.openxmlformats.org/officeDocument/2006/relationships/tags" Target="../tags/tag282.xml" /><Relationship Id="rId21" Type="http://schemas.openxmlformats.org/officeDocument/2006/relationships/tags" Target="../tags/tag283.xml" /><Relationship Id="rId22" Type="http://schemas.openxmlformats.org/officeDocument/2006/relationships/tags" Target="../tags/tag284.xml" /><Relationship Id="rId23" Type="http://schemas.openxmlformats.org/officeDocument/2006/relationships/tags" Target="../tags/tag285.xml" /><Relationship Id="rId24" Type="http://schemas.openxmlformats.org/officeDocument/2006/relationships/tags" Target="../tags/tag286.xml" /><Relationship Id="rId25" Type="http://schemas.openxmlformats.org/officeDocument/2006/relationships/tags" Target="../tags/tag287.xml" /><Relationship Id="rId26" Type="http://schemas.openxmlformats.org/officeDocument/2006/relationships/tags" Target="../tags/tag288.xml" /><Relationship Id="rId27" Type="http://schemas.openxmlformats.org/officeDocument/2006/relationships/tags" Target="../tags/tag289.xml" /><Relationship Id="rId28" Type="http://schemas.openxmlformats.org/officeDocument/2006/relationships/tags" Target="../tags/tag290.xml" /><Relationship Id="rId29" Type="http://schemas.openxmlformats.org/officeDocument/2006/relationships/tags" Target="../tags/tag291.xml" /><Relationship Id="rId3" Type="http://schemas.openxmlformats.org/officeDocument/2006/relationships/tags" Target="../tags/tag265.xml" /><Relationship Id="rId30" Type="http://schemas.openxmlformats.org/officeDocument/2006/relationships/tags" Target="../tags/tag292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tags" Target="../tags/tag269.xml" /><Relationship Id="rId8" Type="http://schemas.openxmlformats.org/officeDocument/2006/relationships/tags" Target="../tags/tag270.xml" /><Relationship Id="rId9" Type="http://schemas.openxmlformats.org/officeDocument/2006/relationships/tags" Target="../tags/tag27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tags" Target="../tags/tag29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01213601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>
            <a:normAutofit fontScale="80000" lnSpcReduction="20000"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2024年智慧工厂的兴起与普及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49" name="直接连接符 23"/>
          <p:cNvCxnSpPr/>
          <p:nvPr>
            <p:custDataLst>
              <p:tags r:id="rId4"/>
            </p:custDataLst>
          </p:nvPr>
        </p:nvCxnSpPr>
        <p:spPr>
          <a:xfrm flipH="1">
            <a:off x="434340" y="0"/>
            <a:ext cx="0" cy="5311775"/>
          </a:xfrm>
          <a:prstGeom prst="line">
            <a:avLst/>
          </a:prstGeom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434340" y="2268855"/>
            <a:ext cx="1642745" cy="1101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848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/>
                <a:cs typeface="MiSans Normal" panose="00000500000000000000" charset="-122"/>
              </a:rPr>
              <a:t>01.</a:t>
            </a:r>
            <a:endParaRPr lang="en-US" sz="6600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591185" y="3510915"/>
            <a:ext cx="1774190" cy="14147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lang="zh-CN" altLang="en-US" sz="2800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lang="zh-CN" altLang="en-US" sz="2800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lang="zh-CN" altLang="en-US" sz="2800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/>
          <p:nvPr>
            <p:custDataLst>
              <p:tags r:id="rId7"/>
            </p:custDataLst>
          </p:nvPr>
        </p:nvCxnSpPr>
        <p:spPr>
          <a:xfrm flipH="1">
            <a:off x="2383155" y="0"/>
            <a:ext cx="0" cy="5311775"/>
          </a:xfrm>
          <a:prstGeom prst="line">
            <a:avLst/>
          </a:prstGeom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8"/>
            </p:custDataLst>
          </p:nvPr>
        </p:nvSpPr>
        <p:spPr>
          <a:xfrm>
            <a:off x="2383155" y="2268855"/>
            <a:ext cx="1642745" cy="1101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848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/>
                <a:cs typeface="MiSans Normal" panose="00000500000000000000" charset="-122"/>
              </a:rPr>
              <a:t>02.</a:t>
            </a:r>
            <a:endParaRPr lang="en-US" sz="6600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9"/>
            </p:custDataLst>
          </p:nvPr>
        </p:nvSpPr>
        <p:spPr>
          <a:xfrm>
            <a:off x="2540000" y="3510915"/>
            <a:ext cx="1774190" cy="14147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285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智慧工厂的发展历程</a:t>
            </a:r>
            <a:endParaRPr lang="zh-CN" altLang="en-US" sz="2800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/>
          <p:nvPr>
            <p:custDataLst>
              <p:tags r:id="rId10"/>
            </p:custDataLst>
          </p:nvPr>
        </p:nvCxnSpPr>
        <p:spPr>
          <a:xfrm flipH="1">
            <a:off x="4331970" y="0"/>
            <a:ext cx="0" cy="5311775"/>
          </a:xfrm>
          <a:prstGeom prst="line">
            <a:avLst/>
          </a:prstGeom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1"/>
            </p:custDataLst>
          </p:nvPr>
        </p:nvSpPr>
        <p:spPr>
          <a:xfrm>
            <a:off x="4331970" y="2268855"/>
            <a:ext cx="1642745" cy="1101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848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/>
                <a:cs typeface="MiSans Normal" panose="00000500000000000000" charset="-122"/>
              </a:rPr>
              <a:t>03.</a:t>
            </a:r>
            <a:endParaRPr lang="en-US" sz="6600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2"/>
            </p:custDataLst>
          </p:nvPr>
        </p:nvSpPr>
        <p:spPr>
          <a:xfrm>
            <a:off x="4488815" y="3510915"/>
            <a:ext cx="1774190" cy="14147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285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智慧工厂的技术应用</a:t>
            </a:r>
            <a:endParaRPr lang="zh-CN" altLang="en-US" sz="2800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/>
          <p:nvPr>
            <p:custDataLst>
              <p:tags r:id="rId13"/>
            </p:custDataLst>
          </p:nvPr>
        </p:nvCxnSpPr>
        <p:spPr>
          <a:xfrm flipH="1">
            <a:off x="6280150" y="0"/>
            <a:ext cx="0" cy="5311775"/>
          </a:xfrm>
          <a:prstGeom prst="line">
            <a:avLst/>
          </a:prstGeom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4"/>
            </p:custDataLst>
          </p:nvPr>
        </p:nvSpPr>
        <p:spPr>
          <a:xfrm>
            <a:off x="6280150" y="2268855"/>
            <a:ext cx="1642745" cy="1101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848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/>
                <a:cs typeface="MiSans Normal" panose="00000500000000000000" charset="-122"/>
              </a:rPr>
              <a:t>04.</a:t>
            </a:r>
            <a:endParaRPr lang="en-US" sz="6600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5"/>
            </p:custDataLst>
          </p:nvPr>
        </p:nvSpPr>
        <p:spPr>
          <a:xfrm>
            <a:off x="6437630" y="3510915"/>
            <a:ext cx="1774190" cy="14147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285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智慧工厂的优势与挑战</a:t>
            </a:r>
            <a:endParaRPr lang="zh-CN" altLang="en-US" sz="2800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/>
          <p:nvPr>
            <p:custDataLst>
              <p:tags r:id="rId16"/>
            </p:custDataLst>
          </p:nvPr>
        </p:nvCxnSpPr>
        <p:spPr>
          <a:xfrm flipH="1">
            <a:off x="8228965" y="0"/>
            <a:ext cx="0" cy="5311775"/>
          </a:xfrm>
          <a:prstGeom prst="line">
            <a:avLst/>
          </a:prstGeom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7"/>
            </p:custDataLst>
          </p:nvPr>
        </p:nvSpPr>
        <p:spPr>
          <a:xfrm>
            <a:off x="8228965" y="2268855"/>
            <a:ext cx="1642745" cy="1101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848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/>
                <a:cs typeface="MiSans Normal" panose="00000500000000000000" charset="-122"/>
              </a:rPr>
              <a:t>05.</a:t>
            </a:r>
            <a:endParaRPr lang="en-US" sz="6600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8"/>
            </p:custDataLst>
          </p:nvPr>
        </p:nvSpPr>
        <p:spPr>
          <a:xfrm>
            <a:off x="8385810" y="3510915"/>
            <a:ext cx="1774190" cy="14147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285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智慧工厂的实践案例</a:t>
            </a:r>
            <a:endParaRPr lang="zh-CN" altLang="en-US" sz="2800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/>
          <p:nvPr>
            <p:custDataLst>
              <p:tags r:id="rId19"/>
            </p:custDataLst>
          </p:nvPr>
        </p:nvCxnSpPr>
        <p:spPr>
          <a:xfrm flipH="1">
            <a:off x="10177780" y="0"/>
            <a:ext cx="0" cy="5311775"/>
          </a:xfrm>
          <a:prstGeom prst="line">
            <a:avLst/>
          </a:prstGeom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20"/>
            </p:custDataLst>
          </p:nvPr>
        </p:nvSpPr>
        <p:spPr>
          <a:xfrm>
            <a:off x="10177780" y="2268855"/>
            <a:ext cx="1642745" cy="1101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848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/>
                <a:cs typeface="MiSans Normal" panose="00000500000000000000" charset="-122"/>
              </a:rPr>
              <a:t>06.</a:t>
            </a:r>
            <a:endParaRPr lang="en-US" sz="6600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1"/>
            </p:custDataLst>
          </p:nvPr>
        </p:nvSpPr>
        <p:spPr>
          <a:xfrm>
            <a:off x="10334625" y="3510915"/>
            <a:ext cx="1774190" cy="14147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285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智慧工厂的未来展望</a:t>
            </a:r>
            <a:endParaRPr lang="zh-CN" altLang="en-US" sz="2800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333"/>
          </a:bodyPr>
          <a:lstStyle/>
          <a:p>
            <a:r>
              <a:rPr lang="zh-CN" altLang="en-US"/>
              <a:t>智慧工厂的发展历程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1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智慧工厂的起源</a:t>
            </a:r>
            <a:endParaRPr lang="zh-CN" altLang="en-US"/>
          </a:p>
        </p:txBody>
      </p:sp>
      <p:sp>
        <p:nvSpPr>
          <p:cNvPr id="104910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20世纪90年代：自动化技术的兴起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2020年代：5G技术的应用与普及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2010年代：物联网技术的发展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2000年代：工业4.0概念的提出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智慧工厂的发展阶段</a:t>
            </a:r>
            <a:endParaRPr lang="zh-CN" altLang="en-US"/>
          </a:p>
        </p:txBody>
      </p:sp>
      <p:sp>
        <p:nvSpPr>
          <p:cNvPr id="1049198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00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02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04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06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发展阶段：2010年左右，物联网技术的兴起，工厂开始实现设备之间的互联互通。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起始阶段：2000年左右，自动化设备开始被引入工厂，实现初步的自动化生产。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提升阶段：2015年左右，人工智能技术的应用，工厂开始具备自主学习和优化能力。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成熟阶段：2020年左右，5G技术的普及，工厂实现高效、智能的生产和管理。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26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2024年智慧工厂的普及情况</a:t>
            </a:r>
            <a:endParaRPr lang="zh-CN" altLang="en-US"/>
          </a:p>
        </p:txBody>
      </p:sp>
      <p:sp>
        <p:nvSpPr>
          <p:cNvPr id="1049266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普及程度：全球范围内，智慧工厂的数量和规模不断扩大，越来越多的企业开始采用智能化生产方式。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0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2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技术应用：人工智能、大数据、物联网等先进技术的应用日益广泛，提高了智慧工厂的生产效率和产品质量。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8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行业领域：智慧工厂不仅在传统制造业中得到广泛应用，还在物流、医疗、农业等领域得到应用，推动了各行业的数字化转型。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4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未来展望：随着技术的不断进步和应用范围的不断扩大，智慧工厂将成为未来制造业的主流趋势，引领工业4.0的发展。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34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智慧工厂的发展趋势</a:t>
            </a:r>
            <a:endParaRPr lang="zh-CN" altLang="en-US"/>
          </a:p>
        </p:txBody>
      </p:sp>
      <p:sp>
        <p:nvSpPr>
          <p:cNvPr id="104934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数字化转型：利用大数据、云计算等技术提升生产效率和品质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智能化创新：通过人工智能、机器学习等技术优化生产流程和决策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绿色环保：注重环保和可持续发展，降低能耗和排放，实现绿色生产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自动化升级：引入机器人、自动化设备等实现高效、精准的生产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43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434" name="标题 6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智慧工厂的技术应用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5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物联网技术的应用</a:t>
            </a:r>
            <a:endParaRPr lang="zh-CN" altLang="en-US"/>
          </a:p>
        </p:txBody>
      </p:sp>
      <p:sp>
        <p:nvSpPr>
          <p:cNvPr id="1049504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06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508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定义：物联网技术是一种基于互联网、通过信息传感器设备采集物理世界各种信息，实现人、机、物三者智能交互的技术。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12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14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应用领域：在智慧工厂中，物联网技术主要应用于设备监测与控制、生产过程追溯、仓储物流管理等方面。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18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20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优势：提高生产效率、降低能耗、提升产品质量等。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24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26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未来发展：随着物联网技术的不断进步和应用领域的拓展，智慧工厂将更加智能化、高效化，为工业4.0的实现提供有力支撑。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5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人工智能技术的应用</a:t>
            </a:r>
            <a:endParaRPr lang="zh-CN" altLang="en-US"/>
          </a:p>
        </p:txBody>
      </p:sp>
      <p:sp>
        <p:nvSpPr>
          <p:cNvPr id="1049580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自动化生产流程：利用机器人和自动化设备实现生产流程的自动化，提高生产效率。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数据分析与预测：通过大数据分析和机器学习技术，对生产数据进行实时监测和预测，优化生产过程。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2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智能物流管理：利用物联网和人工智能技术，实现智能化的物流管理和调度，提高物流效率。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6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8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智能安防监控：利用人工智能技术，实现智能化的安防监控和预警，保障工厂安全。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2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6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云计算技术的应用</a:t>
            </a:r>
            <a:endParaRPr lang="zh-CN" altLang="en-US"/>
          </a:p>
        </p:txBody>
      </p:sp>
      <p:sp>
        <p:nvSpPr>
          <p:cNvPr id="104965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云计算技术定义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云计算技术对智慧工厂的影响和价值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云计算技术的发展趋势和未来展望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云计算技术在智慧工厂中的应用场景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7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数据分析技术的应用</a:t>
            </a:r>
            <a:endParaRPr lang="zh-CN" altLang="en-US"/>
          </a:p>
        </p:txBody>
      </p:sp>
      <p:sp>
        <p:nvSpPr>
          <p:cNvPr id="104974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7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8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8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8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数据采集：实时监测生产过程中的各种数据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数据决策：根据数据分析结果，制定科学合理的决策和优化方案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数据预测：基于历史数据和实时数据，预测未来的趋势和需求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数据处理：对采集的数据进行清洗、整合、分析，挖掘出有价值的信息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84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844" name="标题 6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智慧工厂的优势与挑战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https://d.book118.com/808012136013006031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303"/>
  <p:tag name="KSO_WM_TEMPLATE_MASTER_TYPE" val="0"/>
  <p:tag name="KSO_WM_TEMPLATE_SUBCATEGORY" val="29"/>
  <p:tag name="KSO_WM_TEMPLATE_THUMBS_INDEX" val="1、9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SLIDE_CONTENT_AREA" val="{&quot;left&quot;:&quot;81.45&quot;,&quot;top&quot;:&quot;106.8&quot;,&quot;width&quot;:&quot;739.1&quot;,&quot;height&quot;:&quot;290.25&quot;}"/>
  <p:tag name="KSO_WM_SLIDE_ID" val="custom2023030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303"/>
  <p:tag name="KSO_WM_TEMPLATE_MASTER_TYPE" val="0"/>
  <p:tag name="KSO_WM_TEMPLATE_SUBCATEGORY" val="29"/>
  <p:tag name="KSO_WM_TEMPLATE_THUMBS_INDEX" val="1、9"/>
</p:tagLst>
</file>

<file path=ppt/tags/tag1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1_1"/>
  <p:tag name="KSO_WM_UNIT_INDEX" val="1_1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1_2"/>
  <p:tag name="KSO_WM_UNIT_INDEX" val="1_1_2"/>
  <p:tag name="KSO_WM_UNIT_LAYERLEVEL" val="1_1_1"/>
  <p:tag name="KSO_WM_UNIT_PRESET_TEXT" val="01.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 目录文本"/>
  <p:tag name="KSO_WM_UNIT_TYPE" val="l_h_a"/>
  <p:tag name="KSO_WM_UNIT_VALUE" val="12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2_1"/>
  <p:tag name="KSO_WM_UNIT_INDEX" val="1_2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2_2"/>
  <p:tag name="KSO_WM_UNIT_INDEX" val="1_2_2"/>
  <p:tag name="KSO_WM_UNIT_LAYERLEVEL" val="1_1_1"/>
  <p:tag name="KSO_WM_UNIT_PRESET_TEXT" val="02.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  <p:tag name="KSO_WM_UNIT_VALUE" val="12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3_1"/>
  <p:tag name="KSO_WM_UNIT_INDEX" val="1_3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3_2"/>
  <p:tag name="KSO_WM_UNIT_INDEX" val="1_3_2"/>
  <p:tag name="KSO_WM_UNIT_LAYERLEVEL" val="1_1_1"/>
  <p:tag name="KSO_WM_UNIT_PRESET_TEXT" val="03."/>
  <p:tag name="KSO_WM_UNIT_SUBTYPE" val="d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 目录文本"/>
  <p:tag name="KSO_WM_UNIT_TYPE" val="l_h_a"/>
  <p:tag name="KSO_WM_UNIT_VALUE" val="12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4_1"/>
  <p:tag name="KSO_WM_UNIT_INDEX" val="1_4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4_2"/>
  <p:tag name="KSO_WM_UNIT_INDEX" val="1_4_2"/>
  <p:tag name="KSO_WM_UNIT_LAYERLEVEL" val="1_1_1"/>
  <p:tag name="KSO_WM_UNIT_PRESET_TEXT" val="04."/>
  <p:tag name="KSO_WM_UNIT_SUBTYPE" val="d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 目录文本"/>
  <p:tag name="KSO_WM_UNIT_TYPE" val="l_h_a"/>
  <p:tag name="KSO_WM_UNIT_VALUE" val="12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5_1"/>
  <p:tag name="KSO_WM_UNIT_INDEX" val="1_5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5_2"/>
  <p:tag name="KSO_WM_UNIT_INDEX" val="1_5_2"/>
  <p:tag name="KSO_WM_UNIT_LAYERLEVEL" val="1_1_1"/>
  <p:tag name="KSO_WM_UNIT_PRESET_TEXT" val="05."/>
  <p:tag name="KSO_WM_UNIT_SUBTYPE" val="d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 目录文本"/>
  <p:tag name="KSO_WM_UNIT_TYPE" val="l_h_a"/>
  <p:tag name="KSO_WM_UNIT_VALUE" val="12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6_1"/>
  <p:tag name="KSO_WM_UNIT_INDEX" val="1_6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6_2"/>
  <p:tag name="KSO_WM_UNIT_INDEX" val="1_6_2"/>
  <p:tag name="KSO_WM_UNIT_LAYERLEVEL" val="1_1_1"/>
  <p:tag name="KSO_WM_UNIT_PRESET_TEXT" val="06."/>
  <p:tag name="KSO_WM_UNIT_SUBTYPE" val="d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 目录文本"/>
  <p:tag name="KSO_WM_UNIT_TYPE" val="l_h_a"/>
  <p:tag name="KSO_WM_UNIT_VALUE" val="12"/>
</p:tagLst>
</file>

<file path=ppt/tags/tag14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3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303"/>
  <p:tag name="KSO_WM_TEMPLATE_MASTER_TYPE" val="0"/>
  <p:tag name="KSO_WM_TEMPLATE_SUBCATEGORY" val="29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SLIDE_CONTENT_AREA" val="{&quot;left&quot;:&quot;302.25&quot;,&quot;top&quot;:&quot;73.85&quot;,&quot;width&quot;:&quot;540.55&quot;,&quot;height&quot;:&quot;290.25&quot;}"/>
  <p:tag name="KSO_WM_SLIDE_ID" val="custom202303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3"/>
  <p:tag name="KSO_WM_TEMPLATE_MASTER_TYPE" val="0"/>
  <p:tag name="KSO_WM_TEMPLATE_SUBCATEGORY" val="29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SLIDE_CONTENT_AREA" val="{&quot;left&quot;:&quot;302.25&quot;,&quot;top&quot;:&quot;73.85&quot;,&quot;width&quot;:&quot;540.55&quot;,&quot;height&quot;:&quot;290.25&quot;}"/>
  <p:tag name="KSO_WM_SLIDE_ID" val="custom202303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3"/>
  <p:tag name="KSO_WM_TEMPLATE_MASTER_TYPE" val="0"/>
  <p:tag name="KSO_WM_TEMPLATE_SUBCATEGORY" val="29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19.xml><?xml version="1.0" encoding="utf-8"?>
<p:tagLst xmlns:p="http://schemas.openxmlformats.org/presentationml/2006/main">
  <p:tag name="KSO_WM_BEAUTIFY_FLAG" val="#wm#"/>
  <p:tag name="KSO_WM_SLIDE_CONTENT_AREA" val="{&quot;left&quot;:&quot;302.25&quot;,&quot;top&quot;:&quot;73.85&quot;,&quot;width&quot;:&quot;540.55&quot;,&quot;height&quot;:&quot;290.25&quot;}"/>
  <p:tag name="KSO_WM_SLIDE_ID" val="custom202303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3"/>
  <p:tag name="KSO_WM_TEMPLATE_MASTER_TYPE" val="0"/>
  <p:tag name="KSO_WM_TEMPLATE_SUBCATEGORY" val="29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95.xml><?xml version="1.0" encoding="utf-8"?>
<p:tagLst xmlns:p="http://schemas.openxmlformats.org/presentationml/2006/main">
  <p:tag name="KSO_WM_BEAUTIFY_FLAG" val="#wm#"/>
  <p:tag name="KSO_WM_SLIDE_CONTENT_AREA" val="{&quot;left&quot;:&quot;302.25&quot;,&quot;top&quot;:&quot;73.85&quot;,&quot;width&quot;:&quot;540.55&quot;,&quot;height&quot;:&quot;290.25&quot;}"/>
  <p:tag name="KSO_WM_SLIDE_ID" val="custom202303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3"/>
  <p:tag name="KSO_WM_TEMPLATE_MASTER_TYPE" val="0"/>
  <p:tag name="KSO_WM_TEMPLATE_SUBCATEGORY" val="29"/>
</p:tagLst>
</file>

<file path=ppt/tags/tag29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MiSans Heavy</vt:lpstr>
      <vt:lpstr>MiSans Normal</vt:lpstr>
      <vt:lpstr>MiSans</vt:lpstr>
      <vt:lpstr>Wingdings</vt:lpstr>
      <vt:lpstr>微软雅黑</vt:lpstr>
      <vt:lpstr>宋体</vt:lpstr>
      <vt:lpstr>Office Theme</vt:lpstr>
      <vt:lpstr>2024年智慧工厂的兴起与普及</vt:lpstr>
      <vt:lpstr>目录</vt:lpstr>
      <vt:lpstr>添加章节标题</vt:lpstr>
      <vt:lpstr>智慧工厂的发展历程</vt:lpstr>
      <vt:lpstr>智慧工厂的起源</vt:lpstr>
      <vt:lpstr>智慧工厂的发展阶段</vt:lpstr>
      <vt:lpstr>2024年智慧工厂的普及情况</vt:lpstr>
      <vt:lpstr>智慧工厂的发展趋势</vt:lpstr>
      <vt:lpstr>智慧工厂的技术应用</vt:lpstr>
      <vt:lpstr>物联网技术的应用</vt:lpstr>
      <vt:lpstr>人工智能技术的应用</vt:lpstr>
      <vt:lpstr>云计算技术的应用</vt:lpstr>
      <vt:lpstr>数据分析技术的应用</vt:lpstr>
      <vt:lpstr>智慧工厂的优势与挑战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2024-09-07T19:34:53.900</cp:lastPrinted>
  <dcterms:created xsi:type="dcterms:W3CDTF">2024-09-07T11:34:53Z</dcterms:created>
  <dcterms:modified xsi:type="dcterms:W3CDTF">2024-09-07T11:34:56Z</dcterms:modified>
</cp:coreProperties>
</file>