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A9B80-706C-47AB-99CA-25F98D5CE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23747-33D2-4B0A-BD1B-66BA0A53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4D4F9-83A4-4B8C-B009-717DF6D47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610FD-E418-4754-B6E3-AF3FB3D3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5D9E7D-EE66-40C1-831F-9A9FD6350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7417AF-10A2-4168-A84B-CA9E302B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0B5B2-F9D9-4AF5-8197-9A234E52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D4D7E-923C-437E-8F25-EE44B1746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E2F6F-0EEB-45CE-8667-0E1474B60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AAE71-D1BB-4BAE-9F24-F7EDCF7AB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3C3AE-D854-45F5-8901-76DA5A46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4002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74.品牌形象招商企划提案打造独特品牌形象提升竞争力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品牌传播与推广计划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品牌形象维护与提升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我们的品牌在市场上已经有一定的知名度，但仍有提升空间。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目前我们的品牌形象以专业、可靠、创新为主要特点。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消费者认知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消费者对品牌的认知大多停留在产品功能和性价比上，对品牌文化和情感价值的认知不足。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现有品牌形象概述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我们的目标受众主要是中高端消费者，他们注重品质、服务和品牌形象。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我们的市场定位是提供高品质、高附加值的产品和服务，打造专业、可靠、创新的品牌形象。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我们的主要竞争对手是市场上知名度较高、品牌形象较好的同类品牌。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竞争对手品牌形象特点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竞争对手的品牌形象以高端、时尚、专业为主要特点，注重品牌文化和情感价值的传播。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竞争对手消费者认知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消费者对竞争对手品牌的认知较为深入，对其品牌文化和情感价值有较高的认同度。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竞争对手品牌形象分析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品牌形象塑造策略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通过市场调研和品牌定位分析，提炼出品牌最具独特性和吸引力的核心价值，如创新、品质、服务等。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根据目标受众和媒体环境，制定有效的传播策略，包括广告、公关、内容营销等多种手段，确保品牌核心价值深入人心。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核心价值提炼与传播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制定传播策略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确定品牌核心价值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视觉识别系统设计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设计品牌标识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结合品牌核心价值和定位，设计简洁明了、易于识别的品牌标识，以便消费者在众多品牌中快速识别。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制定视觉规范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建立完善的视觉识别系统，包括标准色、标准字、辅助图形等视觉元素，确保品牌形象在传播过程中保持高度一致。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挖掘品牌发展历程中的独特故事和人物，将其与品牌核心价值相结合，打造具有感染力和吸引力的品牌故事。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挖掘品牌故事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通过讲述品牌故事、开展品牌活动等方式，与目标受众建立情感连接，提高他们对品牌的认同度和忠诚度。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建立情感连接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品牌故事与情感连接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行业趋势与市场需求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深入了解所在行业的发展趋势，分析市场需求及变化，为确定目标客户群体提供依据。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研究竞争对手的客户群体、产品特点、市场策略等，以发现潜在客户和市场空白。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客户画像与定位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根据市场调研和分析结果，描绘目标客户群体的特征，包括行业、规模、需求等，为精准招商奠定基础。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利用专业招商网站、社交媒体、电子邮件等线上渠道，发布招商信息，吸引潜在客户的关注。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线上招商平台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参加行业展会、研讨会、商务洽谈会等线下活动，与潜在客户建立面对面的沟通和联系。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线下推广活动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与行业协会、商会、中介机构等建立合作关系，利用其资源和网络优势推荐优质客户。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合作伙伴推荐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招商渠道选择与拓展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政策支持与激励措施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针对优质客户，制定个性化的政策支持方案，如价格优惠、市场保护、技术支持等，以提高客户的合作意愿和忠诚度。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长期合作关系建立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致力于与优质客户建立长期稳定的合作关系，通过持续的沟通和服务，实现双方共赢和持续发展。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灵活多样的合作模式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根据客户需求和市场变化，提供包括独家代理、区域代理、特许经营等多种合作模式，以满足不同客户的需求。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合作模式与政策支持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品牌传播与推广计划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https://d.book118.com/808014002054006045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2024-09-25T21:13:10.833</cp:lastPrinted>
  <dcterms:created xsi:type="dcterms:W3CDTF">2024-09-25T13:13:10Z</dcterms:created>
  <dcterms:modified xsi:type="dcterms:W3CDTF">2024-09-25T13:13:13Z</dcterms:modified>
</cp:coreProperties>
</file>