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9A504-647F-40BA-B675-C843D1116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109C8-9A56-4454-84E7-51749FD84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D1E2E-4C66-4DE7-A66D-DD23F21C4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040D7-3031-46EC-957D-CDBDDC948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1F8811-D42B-4864-9C7C-328007CDE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FD304-ECBC-4A6F-AB4B-4D3C78BC9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D31051-2F9D-451D-9980-299222AC8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BC2F8-63D2-4335-A26A-BDB82E3A8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92817-3460-4D1B-9C5A-4856B8E43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08BF0-8F8C-4677-9D98-386C8141A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5BC36-48C8-4448-9BDF-7C9C0C951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14065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健康教育活动设计题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健康教育活动设计原则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健康教育活动内容设计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健康教育活动形式设计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健康教育活动评估与反馈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健康教育活动是指通过有计划、有组织、有系统的社会教育活动，向人们传授健康知识和技能，帮助人们树立正确的健康观念，从而促进人们的身心健康和全面发展。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提高人们的健康意识和自我保健能力，预防和控制疾病，促进身心健康，提高生活质量。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重要性及意义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提高人们的健康素养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通过健康教育活动，人们可以了解和掌握健康知识和技能，提高自我保健能力，预防和控制疾病，促进身心健康。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健康教育活动有助于提高人们的健康水平，减少疾病负担，降低医疗费用，促进社会经济的可持续发展。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提高个人生活质量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通过健康教育活动，人们可以树立正确的健康观念，养成良好的生活习惯，提高生活质量，更好地享受生活。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古代的卫生保健活动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在古代，人们已经有了卫生保健的意识，如古希腊的希波克拉底誓言、中国的中医理论等，这些理论和实践为后来的健康教育活动奠定了基础。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近代健康教育活动的发展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随着工业化和城市化的发展，传染病和慢性病成为威胁人类健康的主要问题。于是，健康教育活动逐渐发展起来，成为一种有组织、有计划的社会活动。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现代健康教育活动的特点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现代健康教育活动更加注重个体化和差异化，针对不同人群的特点和需求，采用多种形式和手段进行宣传和教育。同时，也更加注重科学性和实效性，强调实践和应用。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健康教育活动的历史与发展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健康教育活动设计原则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39" r="194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根据目标人群的年龄、性别、职业等特点，设计适合他们的健康教育活动，以满足他们的实际需求。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针对不同年龄段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针对不同的健康问题，如肥胖、高血压、糖尿病等，设计相应的健康教育活动，以提高目标人群的健康意识和自我管理能力。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针对不同健康问题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目标人群明确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确保健康教育活动的内容来自权威机构、专家或经过科学验证的研究成果，以保证信息的准确性和可靠性。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随着医学和健康研究的不断进展，健康教育活动的内容应及时更新，以反映最新的科学知识和实践经验。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内容科学准确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更新及时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权威来源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6975" r="69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采用多种形式的教育活动，如讲座、互动游戏、角色扮演、模拟演练等，以提高目标人群的参与度和兴趣。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视觉和听觉刺激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利用图表、图片、视频等视觉元素和音频素材，增强健康教育活动的表现力和吸引力。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形式多样有趣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设计具有实践性的健康教育活动，如健康操、自我检测、健康技能操作等，以帮助目标人群将理论知识转化为实际操作能力。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设置互动环节，鼓励目标人群参与讨论、分享经验，促进彼此之间的交流和学习。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注重实践与互动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考虑文化因素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尊重文化差异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在健康教育活动中尊重不同文化背景的目标人群的价值观、信仰和习俗，避免文化冲突和不恰当的言辞。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文化适应性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根据目标人群的文化特点，调整健康教育活动的语言、内容、形式等，以提高活动的针对性和有效性。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健康教育活动内容设计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营养教育是健康教育的重要组成部分，旨在帮助人们了解合理膳食和营养均衡的重要性。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营养教育包括介绍各种食物的营养成分、推荐摄入量、烹饪技巧以及如何根据个人需求进行合理搭配等内容，以帮助人们建立健康的饮食习惯。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营养教育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运动教育是促进身心健康的重要手段，旨在提高人们的运动意识和能力。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运动教育包括介绍各种运动方式、运动强度、频率和时间等方面的知识，以及如何根据个人需求和兴趣选择合适的运动方式，以促进身体健康和心理愉悦。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运动教育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心理健康与精神卫生教育旨在提高人们对心理健康的认识和理解，预防和解决心理问题。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心理健康与精神卫生教育包括介绍心理健康的标准、常见心理问题、心理调适方法以及寻求专业帮助的途径等内容，以帮助人们维护和提升心理健康。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心理健康与精神卫生教育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疾病预防与控制教育旨在提高人们对常见疾病的预防和控制意识，降低疾病发生和传播的风险。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疾病预防与控制教育包括介绍各种常见疾病的预防措施、早期识别和应对方法，以及个人卫生和环境卫生等方面的知识，以帮助人们保持健康的生活方式。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疾病预防与控制教育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https://d.book118.com/808014065035006047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2024-09-28T11:38:58.037</cp:lastPrinted>
  <dcterms:created xsi:type="dcterms:W3CDTF">2024-09-28T03:38:58Z</dcterms:created>
  <dcterms:modified xsi:type="dcterms:W3CDTF">2024-09-28T03:39:00Z</dcterms:modified>
</cp:coreProperties>
</file>