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D0D789-94C0-49B5-B901-8B7B54BD9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969CC3-5C2D-4B09-B991-40A177343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A1A28B-CDAB-4B3A-9261-914BC3309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F03A5B-44E5-45D8-80AA-42547489DD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4CF57E-331A-4705-8917-7B85E2EBFC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97F0DA-B2B8-498A-A4D7-A87D6309A2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8F9AF1-095D-4163-829A-43483D5254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55F9F-6A24-4327-ADCF-E66843C88B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1FACD2-582A-4F76-A6F1-7D1266EFFF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D863C8-DC16-435D-AE61-3E0E93B4E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81971-925F-4BCD-8DDA-12407B587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1414107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Henan Braised Noodles Introduction English Coursew</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Introduction to Henan Braised Noodles</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Production methods and materials</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Nutritional value and health die</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The Promotion and Development of Henan Braised Noodles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Recipes and Cooking Videos for Stewed Foods</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Related cultural and tourism information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Introduction to Henan Braised Noodles</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Henan Braised Noodles, also known as "Huaiyang La Mian," originating in the Huaiyang region of Henan Province, China</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Origin</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The dish has a long history, dating back to the Tang Dynasty (618-907 AD) It was originally created as a way to utilize left over means and vegetables, making it a symbol of frugality and resourcefulness</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History</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Origin and History</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Characteristics</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Henan Braised Noodles are known for their unique texture and flavor, achieved through the use of slow cooking techniques and a special sauce made from soy sauce, wine, and spices</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Flavors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sauce is rich and complex, with a balance of sweet, sour, and salty notes The nodules are chewy and have strong adsorption capacity, while the meats and vegetables are used are often tender and volatile</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and Flavors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Henan Braised Noodles are a popular dish in Henan Province, often found in restaurants and street stalls across the region It is considered a local specialty, and many people have a strong emotional connection to the dish</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Status</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dish is not only a culinary delicacy, but also a cultural icon in Henan It is often associated with the region's academic heritage, as well as its condition of friendship and resourcefulness The dish's unique flavor and texture have also made it a favorite among food lovers and tourists alike</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Cultural Signature</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status and cultural significance in Henan</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Production methods and materials</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742" r="227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Mix flow, water, and other ingredients according to a specific ratio to create the basic noise</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Dough Preparation</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Roll the dog into sheets and cut them into specific widths and lengths</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Rolling and Cutting</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Cook the apples in a special sauce made from soy sauce, wine, sugar, and other seasonings</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Braising</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Sprinkle with ground pepper, scales, and same oil before serving</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Final Touch</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Production process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Main materials and distinct ingredients</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Flour: High glucose flow for elastic texture</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Sauce: A blend of so much sauce, wine, sugar, and other seasonings</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Pepper and Scallions: Add Flavor and Aroma</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Sesame Oil: Add wealth and framework</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 Precise control of heat and time is essential for achieving the desired texture and flavor</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 Do not overcook the noises to avoid them becoming sticky or muddy</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Cooking techniques and precautions</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Precaution</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Cooking Technique</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Nutritional value and health die</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Nutrients</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Henan Braised Noodles are a rich source of carbohydrates, promoting the body with energy They also contain the protein, which is essential for growth and issue repair</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Calories</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 serving of Henan braised foods provides a modeled amount of calories, depending on the type and quantity of foods Generally, it is a good source of energy for physical activities and daily functions</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868" r="2086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Nutrients and scales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Eating Henan Braised Foods as part of a balanced die can contribute to overall nutrition and health Variety in the types of diseases and toppings can ensure a diverse range of nutrients</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Pairing</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Pairing Henan braised pigs with vegetables, lean meat, and healthy fat can enhance the nutritional value of the meal Adding bean sprouts, egg, and other toppings can provide additional nutrients and flatter</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Suggestions</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Edible suggestions and pairing</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https://d.book118.com/808014141077006043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2024-09-23T05:18:26.771</cp:lastPrinted>
  <dcterms:created xsi:type="dcterms:W3CDTF">2024-09-22T21:18:26Z</dcterms:created>
  <dcterms:modified xsi:type="dcterms:W3CDTF">2024-09-22T21:18:28Z</dcterms:modified>
</cp:coreProperties>
</file>