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9285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728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2E5CFF-B085-40DC-9762-AA7E05D6B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DCB267-2334-4D38-B132-56AC661E8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5E7EBC-0533-41D3-A6DD-B1A53FAC58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741DB0-E23C-4CDB-8236-2842EFC57F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F2B51C-EAA2-4744-A50C-62368921E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C6498C-8E55-4CDC-8291-4F5E757959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F52105-FF77-4F09-9AF3-AB42FCF9D1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59713A-3D60-467E-B4F8-4232713893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5D89F4-EE6B-47DE-A289-C3CBAD836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8E7383-7041-45B5-A6D9-BC69BF4D6B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9F0D7-B2E7-4712-A49F-BF5A3A2E5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9275" r:id="rId2"/>
    <p:sldLayoutId id="2147499276" r:id="rId3"/>
    <p:sldLayoutId id="2147499277" r:id="rId4"/>
    <p:sldLayoutId id="2147499278" r:id="rId5"/>
    <p:sldLayoutId id="2147499279" r:id="rId6"/>
    <p:sldLayoutId id="2147499280" r:id="rId7"/>
    <p:sldLayoutId id="2147499281" r:id="rId8"/>
    <p:sldLayoutId id="2147499282" r:id="rId9"/>
    <p:sldLayoutId id="2147499283" r:id="rId10"/>
    <p:sldLayoutId id="2147499284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1507213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2024体育赛事组织与承办规划PPT模板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体育赛事概述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2024体育赛事组织与承办规划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赛事宣传与推广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赛事风险管理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赛事评估与总结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https://d.book118.com/808015072132006043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10">
      <vt:lpstr>Arial</vt:lpstr>
      <vt:lpstr>Calibri</vt:lpstr>
      <vt:lpstr>微软雅黑</vt:lpstr>
      <vt:lpstr>Wingdings</vt:lpstr>
      <vt:lpstr>+中文标题</vt:lpstr>
      <vt:lpstr>Calibri Light</vt:lpstr>
      <vt:lpstr>Office Theme</vt:lpstr>
      <vt:lpstr>2024体育赛事组织与承办规划PPT模板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2024-09-23T15:49:07.270</cp:lastPrinted>
  <dcterms:created xsi:type="dcterms:W3CDTF">2024-09-23T07:49:07Z</dcterms:created>
  <dcterms:modified xsi:type="dcterms:W3CDTF">2024-09-23T07:49:10Z</dcterms:modified>
</cp:coreProperties>
</file>