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D8C05-B739-4A1F-BEC0-07BC00115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CD293-7693-4017-99C2-DEA51946B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83806-EBDB-45F9-B3DE-D6C758093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124AC-A0B6-48CC-84D0-BA7403A76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44E13D-96A2-43CD-AC85-A75E1B16F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7A40C6-58EB-4DED-B518-27EC2073A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08431D-6DBE-4C88-8A6C-7C319A726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CF6353-F6F4-49AB-95A7-18AC7AC21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2CB1BB-14A2-417C-9AFB-B936572B3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2B63E-F07C-48B3-A8E2-1509A8B36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188007-E493-42F2-AA27-625A77A26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1603200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传染病防控经验借鉴国内外最佳实践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传染病防控基本原则与策略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国内外传染病防控经验分享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传染病监测与预警体系建设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疫苗接种策略及其实施效果评估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社区参与和健康教育在传染病防控中的作用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931" r="493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应对全球传染病威胁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完善传染病防控体系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保障人民生命安全和身体健康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随着全球化进程加速，传染病跨国传播的风险日益增加，借鉴国内外最佳实践对于提高我国传染病防控能力具有重要意义。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通过借鉴国内外成功经验，可以进一步完善我国传染病防控体系，提高应对突发公共卫生事件的能力。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传染病防控是保障人民生命安全和身体健康的重要措施，借鉴最佳实践有助于提高防控效果，减少疫情对社会和经济的影响。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国际传染病防控合作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国内传染病防控体系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国内外最佳实践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国内外传染病防控现状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我国已经建立起较为完善的传染病防控体系，包括疫情监测、预警、应急处置、医疗救治、科研攻关等方面，成功应对了多起重大传染病疫情。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国内外在传染病防控方面积累了丰富的经验，形成了许多行之有效的最佳实践，如早期发现、快速响应、科学决策、精准施策等。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世界各国在传染病防控领域开展广泛合作，共同应对全球公共卫生挑战，如世界卫生组织（WHO）在协调全球传染病防控工作方面发挥着重要作用。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传染病防控基本原则与策略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预防为主，防治结合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通过疫苗接种、健康教育、改善卫生条件等措施，提高人群免疫力，降低感染风险。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建立灵敏高效的疫情监测网络，及时发现并控制传染源，切断传播途径。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采取药物治疗、隔离观察、消毒灭源等综合手段，有效控制疫情传播。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建立健全预防机制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加强疫情监测与预警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推行综合防治措施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3125" b="13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企业应积极履行社会责任，加强员工健康管理，提供必要的防护用品和医疗保障。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政府主导，部门协作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政府应发挥主导作用，协调卫生、教育、交通等部门共同参与传染病防控工作。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加强社区防控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发挥社区在传染病防控中的基础作用，通过健康教育、环境卫生改善等措施提高居民防控意识。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全社会共同参与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加强国际援助与支持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发达国家应积极向发展中国家提供技术、资金等方面的援助与支持，提高其传染病防控能力。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推动国际卫生治理体系改革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各国应共同推动国际卫生治理体系改革，加强国际组织在传染病防控中的协调与领导作用。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分享经验与技术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各国应加强在传染病防控领域的经验分享和技术交流，共同应对全球公共卫生挑战。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加强国际合作与交流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国内外传染病防控经验分享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国外成功经验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建立健全的传染病监测和报告系统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通过实时、准确的数据收集和分析，及时发现并控制传染病的传播。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强化疫苗接种计划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推广全面、及时的疫苗接种，提高人群免疫力，降低疾病传播风险。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实施有效的隔离和治疗措施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对确诊患者进行隔离和治疗，减少病毒传播。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开展公众教育和宣传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提高公众对传染病的认识和防护意识，促进个人行为的改变。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政府主导，多部门协作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建立健全的防控体系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强化基层防控能力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广泛动员社会力量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国内有效做法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加强基层医疗机构和社区防控力量，提高基层防控能力。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包括疫情监测、预警、应急处置等环节，形成完整的防控链条。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建立政府领导下的多部门协作机制，确保防控措施的有效实施。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鼓励企业、社会组织和个人参与传染病防控工作，形成全社会共同参与的格局。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国内外在传染病防控方面均注重监测、预警和应急处置等环节，但具体实施细节存在差异。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国外在疫苗接种计划和公众教育方面较为成功，值得借鉴学习。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国内在政府主导、多部门协作以及广泛动员社会力量等方面具有优势，可继续发扬光大。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通过对比分析，我们可以发现国内外在传染病防控方面的优势和不足，为今后的工作提供借鉴和参考。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对比分析与启示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传染病监测与预警体系建设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建立健全国家级、省级、市级、县级的传染病监测网络，确保各级监测机构具备相应的监测能力和技术水平。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加强医疗机构、疾控机构、海关、边检等部门的协作，实现信息共享和资源整合，提高监测效率。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扩大监测范围，将更多传染病纳入监测体系，及时发现和控制传染源。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完善监测网络布局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https://d.book118.com/808016032006006037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2024-09-16T15:44:01.512</cp:lastPrinted>
  <dcterms:created xsi:type="dcterms:W3CDTF">2024-09-16T07:44:01Z</dcterms:created>
  <dcterms:modified xsi:type="dcterms:W3CDTF">2024-09-16T07:44:03Z</dcterms:modified>
</cp:coreProperties>
</file>