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F873D-58DC-438A-A7DA-18B2E6D24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0FA76-D0B8-4052-8F48-FEF7E7D7E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CC06F-0E99-4B6D-8A00-7C16CA6BF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FE1CB-1E1B-4409-9C48-7930DA8E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4DB11-59C9-4661-A068-4A5E5B8F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DC617-84B6-4C15-AB27-1E52D6AB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D8D49-54AC-4F9A-ABB7-8CBC8E5A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7BA9C-724B-4F24-8A27-A422DF6A2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AE109-5C78-4571-9AA5-C249BBCB1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EF3CD-D0DF-4508-B3F9-62A7F057F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481CD-BAC9-4749-AE2C-E5175B9D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1610202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矿井内因火灾预测预报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矿井内因火灾预测预报技术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矿井内因火灾的定义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矿井内因火灾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指在矿井内部由于物质自燃、瓦斯爆炸等内部因素引发的火灾。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矿井内因火灾的特点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具有隐蔽性、突发性、高温高压等特点，容易造成人员伤亡和财产损失。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煤炭在特定条件下会发生氧化反应，产生热量，当热量积累到一定程度就会引发火灾。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煤炭自燃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瓦斯浓度过高或遇到火源，会发生爆炸，爆炸后可能引发火灾。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如电缆老化、机械摩擦等也可能引发矿井内因火灾。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矿井内因火灾的成因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矿井内因火灾容易造成人员中毒、烧伤、窒息等伤害，甚至可能导致人员死亡。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76" r="517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矿井内因火灾会对矿井内的设备、设施造成损坏，影响矿山的正常生产和经济效益。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矿井内因火灾会产生大量有害气体和烟尘，对环境造成污染和破坏。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矿井内因火灾的危害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矿井内因火灾预测预报技术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https://d.book118.com/808016102025006027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2024-09-04T20:28:26.008</cp:lastPrinted>
  <dcterms:created xsi:type="dcterms:W3CDTF">2024-09-04T12:28:26Z</dcterms:created>
  <dcterms:modified xsi:type="dcterms:W3CDTF">2024-09-04T12:28:27Z</dcterms:modified>
</cp:coreProperties>
</file>