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27677D-1EF7-4338-B61F-9A6E96F34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BC1AAB-3268-4F22-9D96-4B76133BA5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658F01-AA75-446C-B567-8007E5777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FB53F4-13D8-4032-81C6-631C068E2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101E7B-00B2-4E51-ADAB-95829E05FF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CCCC5A-922F-4A5C-ACCA-262037BC33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90484B-8B00-4C00-900C-BA1D80E9B9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7152A7-579E-4373-8A91-95D41F4795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AF411D-7C09-480F-9CA0-C1B6E87DA1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854974-6FFC-4888-A678-FA3E8CD88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A3294-DFDE-4648-B32E-A0994E402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1614105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医院感染科护士的外科感染管理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外科感染概述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护士在外科感染管理中角色定位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外科感染预防措施及操作规范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监测与报告制度建立和实施效果评价</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患者教育与心理支持工作策略部署</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总结回顾与展望未来发展趋势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外科感染概述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外科感染是指需要手术治疗的感染性疾病和发生在创伤或手术后的感染，在外科领域中最常见，约占所有外科疾病的1/3—1/2。</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病原菌的种类和病变性质，外科感染可分为非特异性感染和特异性感染。非特异性感染又称化脓性感染或一般性感染，常见有疖、痈、丹毒、急性淋巴结炎、急性乳腺炎、急性阑尾炎、急性腹膜炎等。特异性感染如破伤风、气性坏疽、结核病、念珠菌病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引起外科感染的原因很多，局部组织损伤和异物存留、血流障碍、局部组织抵抗力降低、低蛋白血症和贫血、维生素缺乏以及细菌污染等均可成为外科感染的诱因。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年龄（如新生儿和老年人）、肥胖、糖尿病、免疫功能低下、营养不良等是外科感染的常见危险因素。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外科感染的临床表现因感染部位和严重程度而异，常见症状包括局部红、肿、热、痛和功能障碍，严重者可出现全身症状如发热、寒战、头痛、恶心等。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诊断依据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病史、临床表现和实验室检查结果进行综合分析，可作出外科感染的诊断。实验室检查包括血常规、尿常规、C反应蛋白（CRP）、降钙素原（PCT）等炎症指标检测，以及病原学检查如细菌培养、药敏试验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护士在外科感染管理中角色定位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护士需遵循手卫生规范，正确进行手消毒，减少病原体传播。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执行手卫生规范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542" r="3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无菌技术操作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环境清洁与消毒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250" r="19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在外科操作中，护士应严格执行无菌技术，确保手术野及患者安全。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护士负责环境清洁与消毒工作，保持空气流通，减少环境中病原体含量。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预防措施执行者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护士需密切观察患者病情变化，及时发现并上报疑似感染病例。</a:t>
            </a:r>
          </a:p>
        </p:txBody>
      </p:sp>
      <p:pic>
        <p:nvPicPr>
          <p:cNvPr id="5" name="Picture 5"/>
          <p:cNvPicPr>
            <a:picLocks noChangeAspect="1"/>
          </p:cNvPicPr>
          <p:nvPr/>
        </p:nvPicPr>
        <p:blipFill>
          <a:blip r:embed="rId2"/>
          <a:srcRect l="17750" r="17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感染病例监测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按照规范采集患者标本，及时送检，为感染诊断提供依据。</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标本采集与送检</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护士应准确记录患者感染相关数据，参与感染发病率、病原体分布等统计分析。</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数据记录与统计</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监测与报告责任人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向患者及家属普及感染防控知识，提高其自我防护意识。</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感染防控知识宣教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关注患者心理变化，提供心理安慰与支持，减轻焦虑与恐惧情绪。</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心理护理与支持</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672" r="1367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根据患者具体情况制定康复计划，指导患者进行康复训练，促进早日康复。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康复指导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患者教育与心理支持者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外科感染预防措施及操作规范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护士在进行任何医疗操作前，必须按照六步洗手法清洁双手，保证双手的清洁度，减少交叉感染的风险。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手卫生规范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在进行伤口处理、手术配合等操作时，护士应严格遵守无菌技术操作规范，如穿戴无菌手套、使用无菌敷料等，确保操作过程的无菌状态，防止感染发生。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无菌技术操作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手卫生和无菌技术操作规范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08" r="3160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护士需熟知并执行医院的消毒制度，包括对环境、医疗器械、患者用品等进行定期消毒，确保医疗环境的清洁安全。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消毒制度</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对于已经发生感染或存在感染风险的患者，护士应执行相应的隔离措施，如使用隔离衣、戴口罩和手套等，防止感染的传播。</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隔离措施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消毒隔离制度执行要求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https://d.book118.com/808016141052006027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2024-09-05T05:35:16.681</cp:lastPrinted>
  <dcterms:created xsi:type="dcterms:W3CDTF">2024-09-04T21:35:16Z</dcterms:created>
  <dcterms:modified xsi:type="dcterms:W3CDTF">2024-09-04T21:35:18Z</dcterms:modified>
</cp:coreProperties>
</file>