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7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C5D0F-C3D3-4D01-A949-711EB6F2A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D4BAA-90D8-4B1A-A942-02E63BC81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532B8-E332-49AD-90F0-8F848585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4E77B-DC46-4837-8D61-77D4F20EA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EE336-C9D1-41D4-BC41-3A587C112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901F7-72BC-4067-A721-227273B9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FE375-783B-4E89-998A-1BEE0364F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8B68C-1402-4C9B-BDC6-7D045D58A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8CEB9-33D9-4656-B292-84F89E237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5A7DC-01E0-4751-B2E5-65F53947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28E13-3E6E-458F-8859-612DFAC8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863" r:id="rId2"/>
    <p:sldLayoutId id="2147494864" r:id="rId3"/>
    <p:sldLayoutId id="2147494865" r:id="rId4"/>
    <p:sldLayoutId id="2147494866" r:id="rId5"/>
    <p:sldLayoutId id="2147494867" r:id="rId6"/>
    <p:sldLayoutId id="2147494868" r:id="rId7"/>
    <p:sldLayoutId id="2147494869" r:id="rId8"/>
    <p:sldLayoutId id="2147494870" r:id="rId9"/>
    <p:sldLayoutId id="2147494871" r:id="rId10"/>
    <p:sldLayoutId id="214749487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7027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企业管理与高绩效推动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高绩效推动的关键要素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企业管理与高绩效推动的实践应用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应对挑战与未来发展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企业管理的重要性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企业管理的重要性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提升组织效率</a:t>
            </a:r>
            <a:endParaRPr lang="zh-CN" altLang="en-US"/>
          </a:p>
        </p:txBody>
      </p:sp>
      <p:sp>
        <p:nvSpPr>
          <p:cNvPr id="10489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企业管理能够优化资源配置，提高资源利用效率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组织效率的提升有助于推动企业高绩效发展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企业管理能够提高组织效率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组织效率的提升有助于提高企业竞争力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促进员工发展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激发员工潜力：通过培训、激励等方式，提高员工的专业技能和综合素质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增强员工归属感：建立良好的企业文化，让员工感受到企业的关怀和重视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提升员工满意度：提供良好的工作环境和福利待遇，让员工更加满意和忠诚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促进企业可持续发展：通过员工的发展，提高企业的竞争力和创新能力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4904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提升产品质量：通过有效的企业管理，提高产品质量和稳定性，满足客户需求，增强企业竞争力。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降低成本：企业管理有助于优化生产流程，降低生产成本，提高企业的盈利能力。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创新发展：企业管理鼓励创新思维，推动企业不断开发新产品、新服务，保持竞争优势。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人才管理：企业管理重视人才培养和激励，激发员工的积极性和创造力，提高企业整体绩效。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实现可持续发展</a:t>
            </a:r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企业管理是实现可持续发展的关键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高效的企业管理有助于提高企业绩效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可持续发展需要企业管理不断创新和改进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实现可持续发展需要企业具备长期战略眼光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高绩效推动的关键要素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明确目标与期望</a:t>
            </a:r>
            <a:endParaRPr lang="zh-CN" altLang="en-US"/>
          </a:p>
        </p:txBody>
      </p:sp>
      <p:sp>
        <p:nvSpPr>
          <p:cNvPr id="104922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目标设定：明确、具体、可衡量、可达成、有时限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期望设定：与员工沟通，明确期望值，激发员工积极性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目标与期望的调整：根据实际情况及时调整，确保与实际相符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目标与期望的考核：建立考核机制，对目标与期望进行考核，确保实现高绩效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制定合理计划</a:t>
            </a:r>
            <a:endParaRPr lang="zh-CN" altLang="en-US"/>
          </a:p>
        </p:txBody>
      </p:sp>
      <p:sp>
        <p:nvSpPr>
          <p:cNvPr id="10492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明确目标：制定具体、可衡量的目标，确保团队成员理解并达成共识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分解任务：将目标分解为可执行的任务，确保任务与目标保持一致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设定优先级：根据任务的重要性和紧急性，合理安排任务的优先级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监控进度：定期检查任务的完成情况，及时调整计划，确保按时完成目标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有效沟通与协作</a:t>
            </a:r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沟通的重要性：建立良好的沟通机制，提高员工参与度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协作的力量：加强团队间的协作，形成合力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有效沟通技巧：倾听、表达、反馈等技巧的运用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协作能力的培养：提高团队成员的协作意识与能力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https://d.book118.com/808017027136006023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企业管理与高绩效推动</vt:lpstr>
      <vt:lpstr>目录</vt:lpstr>
      <vt:lpstr>添加章节标题</vt:lpstr>
      <vt:lpstr>企业管理的重要性</vt:lpstr>
      <vt:lpstr>提升组织效率</vt:lpstr>
      <vt:lpstr>促进员工发展</vt:lpstr>
      <vt:lpstr>增强企业竞争力</vt:lpstr>
      <vt:lpstr>实现可持续发展</vt:lpstr>
      <vt:lpstr>高绩效推动的关键要素</vt:lpstr>
      <vt:lpstr>明确目标与期望</vt:lpstr>
      <vt:lpstr>制定合理计划</vt:lpstr>
      <vt:lpstr>有效沟通与协作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2024-08-30T17:35:50.669</cp:lastPrinted>
  <dcterms:created xsi:type="dcterms:W3CDTF">2024-08-30T09:35:50Z</dcterms:created>
  <dcterms:modified xsi:type="dcterms:W3CDTF">2024-08-30T09:35:52Z</dcterms:modified>
</cp:coreProperties>
</file>