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D91FA-09E9-432B-9BD8-F16272724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56321-AC9F-4AAA-BF1B-E5973091F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CBA08-B576-4541-B835-E33BA9C97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C687ED-5D77-41D4-82BF-F6D1B828E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697D60-1CDD-4822-BE2B-39A38B6E9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779A3A-6472-471A-A046-48C292950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9B22F1-7778-49D8-A3C4-E94FBA40D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20A009-72F7-4027-88CE-C0EDFFE21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ECD528-2F66-47F4-8D94-915D9B61B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9E762-619E-46EF-B902-AC9C25C47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D16E5-D793-49F8-AB45-B7B7E6D42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21005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教学与作业设计的技术与工具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教学设计技术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作业设计技术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教学与作业设计工具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教学与作业设计实践案例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教学与作业设计挑战与对策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探讨教学与作业设计的技术与工具的发展和应用。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875" r="1487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分析不同技术与工具在教学与作业设计中的优缺点。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提供有关如何有效使用这些技术和工具的建议。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458" r="1545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3208" b="1320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介绍教学与作业设计的技术与工具的概念、种类和特点。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分析这些技术与工具在教学与作业设计中的应用案例。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探讨这些技术与工具的发展趋势和未来展望。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教学设计技术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通过分析学习者的先前知识、技能和态度，确定教学起点。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确定学习者的起点水平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了解学习者对课程内容的期望和需求，以便制定符合学习者需求的教学计划。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分析学习者的需求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根据学习者的能力水平，调整教学难度和进度，确保教学的有效性。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评估学习者的能力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543" r="654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设定评价标准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根据教学目标，设定明确的评价标准，以便对学习者的学习成果进行客观、准确的评价。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确定教学目标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根据课程标准和学习者需求，明确教学目标，包括知识、技能和情感态度等方面。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制定教学计划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根据教学目标，制定详细的教学计划，包括教学内容、教学方法、教学资源等方面的安排。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根据教学目标和学习者需求，选择适当的教学内容，包括教材、参考资料、案例等。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选择教学内容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按照教学计划的安排，将教学内容进行合理的组织，形成逻辑清晰、层次分明的教学结构。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组织教学内容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根据学科发展和社会需求的变化，及时更新教学内容，保持教学内容的前沿性和时效性。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更新教学内容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通过教师的系统讲解，使学习者掌握基本概念、原理和方法。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讲授法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组织学习者围绕特定主题进行讨论，促进学习者之间的交流与合作，培养学习者的批判性思维和创新能力。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通过分析和讨论典型案例，使学习者将理论知识应用于实践，提高学习者的分析问题和解决问题的能力。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案例法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组织学习者进行实验操作，培养学习者的实践能力和科学探究精神。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实验法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作业设计技术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4" r="326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练习题、讨论题、案例分析、实践报告等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巩固知识、提高技能、培养思维、拓展视野等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作业类型与目的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基础、中等、高级，逐层递进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知识理解、应用分析、综合评价、创新探索，逐层深入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563" r="21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作业难度与层次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746" r="2674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适量、均衡，避免过多或过少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合理分配时间，考虑学生的实际情况和能力水平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作业量与时间分配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客观公正，注重过程与结果相结合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及时准确，具有针对性和建设性，帮助学生改进和提高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作业评价与反馈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https://d.book118.com/808021005057006032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2024-09-09T22:15:59.790</cp:lastPrinted>
  <dcterms:created xsi:type="dcterms:W3CDTF">2024-09-09T14:15:59Z</dcterms:created>
  <dcterms:modified xsi:type="dcterms:W3CDTF">2024-09-09T14:16:01Z</dcterms:modified>
</cp:coreProperties>
</file>