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9D16E-5C18-427F-A495-0F5668344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613FA-8888-4D03-946E-B8D50E50A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045AD-7DD6-4AD1-A308-79EB747A5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E9339-C92B-4C51-9F54-41A721172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C4355-ACEE-49E0-B4B7-43C27694C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54356-C234-49D8-BBA5-7F4523FA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ADDF59-AD2F-454A-8405-46D68DA2D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499C7-FD8D-49EC-AA2F-1C826DE57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99142-0655-4C71-9943-815E6F490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7E0BC-7FEB-45D7-91E6-380CEAFD1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AD0AB-A9F2-4F5F-BF85-10B21202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1007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呼吸科肺癌护理查房PPT课件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肺癌的康复与健康指导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肺癌的护理研究进展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肺癌是一种起源于肺部支气管上皮细胞的恶性肿瘤，可分为非小细胞肺癌和小细胞肺癌两大类。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肺癌是全球最常见的恶性肿瘤之一，其发病率和死亡率均居高不下。非小细胞肺癌占肺癌的80%以上，包括腺癌、鳞状细胞癌和大细胞癌等亚型；小细胞肺癌则恶性程度较高，进展较快。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肺癌的发病与多种因素相关，主要包括吸烟、职业暴露、遗传因素和环境因素等。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肺癌的主要危险因素，长期吸烟可增加患肺癌的风险；职业暴露于石棉、砷、铬等有害物质也可引发肺癌；遗传因素在肺癌发病中起一定作用，有家族史的人群患病风险较高；环境因素如空气污染、放射性物质暴露等也对肺癌发病有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肺癌的症状和体征多种多样，常见症状包括咳嗽、咳痰、胸痛、呼吸困难等。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肺癌最常见的症状之一，多为干咳或伴有少量痰液；咳痰可能带有血丝或血块；胸痛可表现为钝痛或刺痛，与呼吸或咳嗽有关；呼吸困难多在疾病晚期出现，严重时可出现喘息、气促等症状。此外，肺癌还可能引起发热、体重下降、声音嘶哑等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了解患者的年龄和性别，评估不同年龄段和性别的患者可能存在的护理风险。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年龄与性别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生活环境与习惯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了解患者的生活环境、生活习惯以及职业，分析这些因素对肺癌发病的可能影响。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了解患者家族成员中是否有肺癌或其他相关疾病史，评估遗传因素在肺癌发病中的作用。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观察患者的情绪变化，判断其是否出现焦虑、抑郁等负面情绪。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评估患者对肺癌的认知程度，了解其对疾病的看法和态度。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了解患者面对肺癌时的应对策略，判断其是否积极配合治疗和护理。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患者家庭及社会支持评估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了解患者的家庭关系，评估家庭支持对患者康复的影响。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社会支持网络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了解患者是否有良好的社交网络，是否有足够的支持系统帮助其应对疾病。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了解患者的经济状况，评估经济压力对患者治疗和护理的影响。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观察患者的症状和体征，评估病情的严重程度。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症状与体征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了解患者的诊断结果和肺癌分期，为制定护理计划提供依据。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诊断与分期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了解患者的治疗方案、治疗进展以及治疗效果，评估护理措施的有效性。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治疗方式与效果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https://d.book118.com/808021007021006024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2024-08-31T01:22:40.436</cp:lastPrinted>
  <dcterms:created xsi:type="dcterms:W3CDTF">2024-08-30T17:22:40Z</dcterms:created>
  <dcterms:modified xsi:type="dcterms:W3CDTF">2024-08-30T17:22:42Z</dcterms:modified>
</cp:coreProperties>
</file>