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3CE39-5A7D-4D2F-91FE-2899F75CD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AE178-EA09-42E2-89C7-FE0A79BD2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385BC-B62B-4326-9B00-43D58CB45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9A224-9755-4D0D-B1D2-BEFF8716E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B370A3-51E6-411B-9E37-0DDA3043A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807D67-1F53-4716-B2E5-03B7CD237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638B3E-0A86-4D6D-BE5E-063F2913E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B2578-7B64-4E26-A693-C64298A12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2C44A-1128-4CCE-B0F0-0F035BAC8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0B53E-761F-426D-A5FD-532CDAF37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D2DF5-6944-4A34-8386-0D5ED8BCB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21056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小贷公司的税收政策与湖南小额贷款公司协会课件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小贷公司的税收政策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湖南小额贷款公司协会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小贷公司如何应对税收政策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中国小额贷款公司的历史发展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当前小贷行业所处的经济环境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湖南小额贷款公司协会的发展状况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帮助小贷公司了解税收政策，合理避税，降低运营成本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促进湖南小额贷款行业的健康发展，提高行业整体竞争力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加强行业内部交流，共享经验与资源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小贷公司的税收政策解读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所得税政策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增值税政策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1917" b="11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协会宗旨与目标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其他相关税费政策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湖南小额贷款公司协会介绍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协会会员构成与分布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协会主要活动与成果展示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小贷公司税收筹划策略与建议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主要内容与结构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合理利用政策优惠，降低税负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规避税收风险，提高财务管理水平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加强与税务部门的沟通与合作，共建良好税收环境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主要内容与结构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优秀小贷公司的税收筹划案例分享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行业专家的实践经验分享与交流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案例分析与实践经验分享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https://d.book118.com/808021056105006023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2024-08-30T09:03:55.431</cp:lastPrinted>
  <dcterms:created xsi:type="dcterms:W3CDTF">2024-08-30T01:03:55Z</dcterms:created>
  <dcterms:modified xsi:type="dcterms:W3CDTF">2024-08-30T01:03:57Z</dcterms:modified>
</cp:coreProperties>
</file>