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EF162-C1C1-497A-B984-CD50ED95B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1C06C-9145-468E-8903-E5E2C3080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F5C87-063C-47B5-A63A-A750C3025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8A30B-0D19-417C-A533-3D7A59808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85AC96-06BA-432F-9ECC-4FDF24465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70BE6A-C142-42F3-B902-4819B6700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ED4F33-0FD3-44D6-990B-842720EC8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AE50D-40FF-4992-8AC6-87E6F536A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7A51F-1C8F-451A-9E82-0E55D8343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4FDC5-4F54-417B-BA24-F3A873A35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66E07-92D2-4DBA-A3CB-140B2FB73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21114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计算机工程师能力要求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道德和社会责任感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持续学习和发展能力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技术能力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熟练掌握至少一种主流编程语言，如Java、Python、C等，能够编写高效、可维护的代码。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了解不同编程语言的特性和适用场景，能够根据项目需求选择合适的编程语言。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编程语言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算法和数据结构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熟悉常见的数据结构和算法，如数组、链表、树、图等，能够灵活运用解决实际问题。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了解常见算法和排序算法，如贪心、动态规划、分治等，能够实现和应用算法解决复杂问题。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熟悉关系型数据库和非关系型数据库，如MySQL、MongoDB等，能够设计和优化数据库结构。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了解TCP/IP协议和HTTP协议等网络协议，能够设计和实现高效的网络通信。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数据库和网络技术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熟悉常见的操作系统和开发平台，如Linux、Windows、Android等，能够进行跨平台开发和部署。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了解常见的开发框架和工具，如Spring、React等，能够提高开发效率和代码质量。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系统开发和平台知识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能够快速准确地识别和定位问题所在，理解问题的性质和影响范围。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将复杂问题分解为更小、更易于解决的部分，以便进行深入分析和处理。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问题优先级评估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根据问题的紧急性和重要性，合理安排解决问题的优先级。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问题分析和诊断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通过分析系统日志、监控工具等手段，快速定位和解决系统故障。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故障排除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通过对系统硬件、软件和网络进行优化，提高系统整体性能和响应速度。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性能优化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定期对系统进行监控和维护，确保系统稳定、高效运行。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系统监控和维护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故障排除和性能优化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架构评审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对系统架构进行全面评估，确保其满足业务和技术要求，并具备扩展性和可维护性。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深入理解业务需求和技术需求，为系统设计和架构提供依据。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根据需求分析结果，设计出合理的系统架构、数据库结构、软件结构等。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系统设计和架构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具备创新意识和思维，能够提出新颖的解决方案和思路。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持续关注新技术、新产品的发展动态，主动学习并应用到实际工作中。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具备良好的团队协作精神，能够与其他团队成员有效沟通、协作解决问题。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创新和解决问题的能力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团队合作能力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计算机工程师需要具备良好的语言表达能力，能够将复杂的技术概念和细节清晰、准确地传达给团队成员。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清晰、准确传达技术概念和细节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有效的沟通不仅仅是说，还包括倾听。计算机工程师应积极倾听团队成员的意见和建议，尊重并吸纳不同的观点。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倾听和尊重他人意见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在项目进展过程中，计算机工程师应及时向团队反馈技术问题和进展情况，并根据反馈调整自己的工作方向和策略。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及时反馈和调整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https://d.book118.com/808021114013006044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2024-09-23T22:46:41.884</cp:lastPrinted>
  <dcterms:created xsi:type="dcterms:W3CDTF">2024-09-23T14:46:41Z</dcterms:created>
  <dcterms:modified xsi:type="dcterms:W3CDTF">2024-09-23T14:46:44Z</dcterms:modified>
</cp:coreProperties>
</file>